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316" r:id="rId3"/>
    <p:sldId id="365" r:id="rId4"/>
    <p:sldId id="348" r:id="rId5"/>
    <p:sldId id="349" r:id="rId6"/>
    <p:sldId id="350" r:id="rId7"/>
    <p:sldId id="351" r:id="rId8"/>
    <p:sldId id="352" r:id="rId9"/>
    <p:sldId id="353" r:id="rId10"/>
    <p:sldId id="354" r:id="rId11"/>
    <p:sldId id="355" r:id="rId12"/>
    <p:sldId id="356" r:id="rId13"/>
    <p:sldId id="357" r:id="rId14"/>
    <p:sldId id="358" r:id="rId15"/>
    <p:sldId id="359" r:id="rId16"/>
    <p:sldId id="360" r:id="rId17"/>
    <p:sldId id="361" r:id="rId18"/>
    <p:sldId id="362" r:id="rId19"/>
    <p:sldId id="363" r:id="rId20"/>
    <p:sldId id="364" r:id="rId21"/>
    <p:sldId id="341" r:id="rId22"/>
    <p:sldId id="342" r:id="rId23"/>
    <p:sldId id="343" r:id="rId24"/>
    <p:sldId id="338" r:id="rId25"/>
    <p:sldId id="366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SBbkztfzgfB/oH714KQHQ" hashData="8aNheVbv5JE8mmbhjZjV+C+pJ9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73A09D-F77A-4271-B948-33334984DBD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77D6AD-E4A2-40DA-97CA-3B2F77407EE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584BC5-5DEA-4635-8A39-BB304EFF995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529BD0-1D93-4302-A3CA-AE5DA8B3FE3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DE1EA3-3139-405A-B3A8-59193D32B6E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0A19DC-2927-4F2C-8984-B26E70A9E1B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02B6E2-211D-4DC9-91F5-AEE3B13F36F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9EB17F-0910-41E5-BCA4-AD4E4E3D25D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0F9768-8F43-4B2D-8414-176D83AA499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611E0-95A6-41C3-932E-90E2040AB03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956F18-6BDF-4D3D-8F60-402C61E3571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strips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105CD-32FA-4EDD-84C2-8CFBE57B1C0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8400751-4584-4375-A800-07ADDC4E9B4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12000">
    <p:strips dir="l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E30FC5B-5615-43A8-97CC-19AE926F010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8.png"/><Relationship Id="rId7" Type="http://schemas.openxmlformats.org/officeDocument/2006/relationships/image" Target="../media/image3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53eb9f_alibaba.jpg"/>
          <p:cNvPicPr>
            <a:picLocks noChangeAspect="1" noChangeArrowheads="1"/>
          </p:cNvPicPr>
          <p:nvPr/>
        </p:nvPicPr>
        <p:blipFill>
          <a:blip r:embed="rId3"/>
          <a:srcRect t="24973" b="15955"/>
          <a:stretch>
            <a:fillRect/>
          </a:stretch>
        </p:blipFill>
        <p:spPr bwMode="auto">
          <a:xfrm>
            <a:off x="0" y="0"/>
            <a:ext cx="9144000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2" descr="C:\Documents and Settings\Dell\Escritorio\alibaba-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214688"/>
            <a:ext cx="9144000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3" y="5857892"/>
            <a:ext cx="660714" cy="69532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42910" y="6143644"/>
            <a:ext cx="2786082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</p:spTree>
  </p:cSld>
  <p:clrMapOvr>
    <a:masterClrMapping/>
  </p:clrMapOvr>
  <p:transition spd="slow" advTm="12000">
    <p:strips dir="ld"/>
    <p:sndAc>
      <p:stSnd loop="1">
        <p:snd r:embed="rId2" name="el clon musica arabe - danza del vientr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0001.jpg"/>
          <p:cNvPicPr>
            <a:picLocks noChangeAspect="1" noChangeArrowheads="1"/>
          </p:cNvPicPr>
          <p:nvPr/>
        </p:nvPicPr>
        <p:blipFill>
          <a:blip r:embed="rId2"/>
          <a:srcRect l="3704" t="12503" r="2469" b="11438"/>
          <a:stretch>
            <a:fillRect/>
          </a:stretch>
        </p:blipFill>
        <p:spPr bwMode="auto">
          <a:xfrm>
            <a:off x="2071670" y="0"/>
            <a:ext cx="5429288" cy="6813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strips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>
                <a:alpha val="68000"/>
              </a:srgbClr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0000-196x300.jpg"/>
          <p:cNvPicPr>
            <a:picLocks noChangeAspect="1" noChangeArrowheads="1"/>
          </p:cNvPicPr>
          <p:nvPr/>
        </p:nvPicPr>
        <p:blipFill>
          <a:blip r:embed="rId2"/>
          <a:srcRect l="9065" t="30566" r="5429"/>
          <a:stretch>
            <a:fillRect/>
          </a:stretch>
        </p:blipFill>
        <p:spPr bwMode="auto">
          <a:xfrm>
            <a:off x="1214438" y="0"/>
            <a:ext cx="6518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0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170988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0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0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00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0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00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9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C:\Documents and Settings\Dell\Escritorio\00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00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1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0009.jpg"/>
          <p:cNvPicPr>
            <a:picLocks noChangeAspect="1" noChangeArrowheads="1"/>
          </p:cNvPicPr>
          <p:nvPr/>
        </p:nvPicPr>
        <p:blipFill>
          <a:blip r:embed="rId2"/>
          <a:srcRect l="1040"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strips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00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02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0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-44450"/>
            <a:ext cx="90836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strips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00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1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strips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00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66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strips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00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3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strips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00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6200"/>
            <a:ext cx="9144000" cy="693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strips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00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strips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0001.jpg"/>
          <p:cNvPicPr>
            <a:picLocks noChangeAspect="1" noChangeArrowheads="1"/>
          </p:cNvPicPr>
          <p:nvPr/>
        </p:nvPicPr>
        <p:blipFill>
          <a:blip r:embed="rId2"/>
          <a:srcRect l="3704" t="12503" r="2469" b="11438"/>
          <a:stretch>
            <a:fillRect/>
          </a:stretch>
        </p:blipFill>
        <p:spPr bwMode="auto">
          <a:xfrm>
            <a:off x="2071670" y="0"/>
            <a:ext cx="5429288" cy="6813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trips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ali baba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trips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ali baba 2.jpg"/>
          <p:cNvPicPr>
            <a:picLocks noChangeAspect="1" noChangeArrowheads="1"/>
          </p:cNvPicPr>
          <p:nvPr/>
        </p:nvPicPr>
        <p:blipFill>
          <a:blip r:embed="rId2"/>
          <a:srcRect t="10733" b="242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trips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alibab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3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trips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ali baba 4.jpg"/>
          <p:cNvPicPr>
            <a:picLocks noChangeAspect="1" noChangeArrowheads="1"/>
          </p:cNvPicPr>
          <p:nvPr/>
        </p:nvPicPr>
        <p:blipFill>
          <a:blip r:embed="rId2"/>
          <a:srcRect b="2486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4286248" y="214290"/>
            <a:ext cx="4680108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25603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1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LI-BABA Y LOS CUARENTA LADRONES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ALI-BABA Y LOS CUARENTA LADRONES</Template>
  <TotalTime>2</TotalTime>
  <Words>53</Words>
  <Application>Microsoft Office PowerPoint</Application>
  <PresentationFormat>Presentación en pantalla (4:3)</PresentationFormat>
  <Paragraphs>19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ALI-BABA Y LOS CUARENTA LADRONES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2014-05-07T08:44:32Z</dcterms:created>
  <dcterms:modified xsi:type="dcterms:W3CDTF">2014-05-07T08:47:01Z</dcterms:modified>
</cp:coreProperties>
</file>