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6" r:id="rId3"/>
    <p:sldId id="257" r:id="rId4"/>
    <p:sldId id="290" r:id="rId5"/>
    <p:sldId id="256" r:id="rId6"/>
    <p:sldId id="291" r:id="rId7"/>
    <p:sldId id="258" r:id="rId8"/>
    <p:sldId id="307" r:id="rId9"/>
    <p:sldId id="293" r:id="rId10"/>
    <p:sldId id="259" r:id="rId11"/>
    <p:sldId id="292" r:id="rId12"/>
    <p:sldId id="260" r:id="rId13"/>
    <p:sldId id="312" r:id="rId14"/>
    <p:sldId id="294" r:id="rId15"/>
    <p:sldId id="261" r:id="rId16"/>
    <p:sldId id="295" r:id="rId17"/>
    <p:sldId id="308" r:id="rId18"/>
    <p:sldId id="262" r:id="rId19"/>
    <p:sldId id="296" r:id="rId20"/>
    <p:sldId id="263" r:id="rId21"/>
    <p:sldId id="297" r:id="rId22"/>
    <p:sldId id="264" r:id="rId23"/>
    <p:sldId id="265" r:id="rId24"/>
    <p:sldId id="298" r:id="rId25"/>
    <p:sldId id="266" r:id="rId26"/>
    <p:sldId id="268" r:id="rId27"/>
    <p:sldId id="269" r:id="rId28"/>
    <p:sldId id="270" r:id="rId29"/>
    <p:sldId id="271" r:id="rId30"/>
    <p:sldId id="272" r:id="rId31"/>
    <p:sldId id="273" r:id="rId32"/>
    <p:sldId id="274" r:id="rId33"/>
    <p:sldId id="299" r:id="rId34"/>
    <p:sldId id="276" r:id="rId35"/>
    <p:sldId id="275" r:id="rId36"/>
    <p:sldId id="277" r:id="rId37"/>
    <p:sldId id="300" r:id="rId38"/>
    <p:sldId id="278" r:id="rId39"/>
    <p:sldId id="279" r:id="rId40"/>
    <p:sldId id="301" r:id="rId41"/>
    <p:sldId id="280" r:id="rId42"/>
    <p:sldId id="267" r:id="rId43"/>
    <p:sldId id="281" r:id="rId44"/>
    <p:sldId id="282" r:id="rId45"/>
    <p:sldId id="303" r:id="rId46"/>
    <p:sldId id="283" r:id="rId47"/>
    <p:sldId id="309" r:id="rId48"/>
    <p:sldId id="284" r:id="rId49"/>
    <p:sldId id="285" r:id="rId50"/>
    <p:sldId id="286" r:id="rId51"/>
    <p:sldId id="287" r:id="rId52"/>
    <p:sldId id="305" r:id="rId53"/>
    <p:sldId id="288" r:id="rId54"/>
    <p:sldId id="313" r:id="rId55"/>
    <p:sldId id="314" r:id="rId56"/>
    <p:sldId id="316" r:id="rId57"/>
    <p:sldId id="317" r:id="rId58"/>
    <p:sldId id="318" r:id="rId59"/>
    <p:sldId id="319" r:id="rId60"/>
    <p:sldId id="304" r:id="rId61"/>
    <p:sldId id="315" r:id="rId62"/>
    <p:sldId id="302" r:id="rId63"/>
    <p:sldId id="320" r:id="rId64"/>
    <p:sldId id="310" r:id="rId65"/>
    <p:sldId id="311" r:id="rId6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XkD5fu0rVjfCa4/jHAJYeQ" hashData="woDnVDmmloBHiOaNxP3zpbpd5h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938" y="-8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26FE20-A8DB-4ED8-955E-76687A838B7F}" type="datetimeFigureOut">
              <a:rPr lang="es-ES" smtClean="0"/>
              <a:pPr/>
              <a:t>31/01/2016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49055-6F92-450D-BD45-1178A59666C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random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google.es/url?sa=i&amp;rct=j&amp;q=&amp;esrc=s&amp;source=images&amp;cd=&amp;cad=rja&amp;uact=8&amp;ved=0ahUKEwjamr6RmtTKAhVJOxoKHeygBysQjRwIBw&amp;url=http://www.imujer.com/familia/4565/juegos-divertidos-para-entretener-a-los-ninos&amp;psig=AFQjCNG_xjdcJwzYfBrlpGEDcKglyAuFyg&amp;ust=1454334873584146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hyperlink" Target="http://ideasdeeventos.com/fiestas-infantiles/cumpleanos-fiestas-infantiles/juegos-para-fiestas-infantiles-ideas-playa" TargetMode="Externa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5.wav"/><Relationship Id="rId4" Type="http://schemas.openxmlformats.org/officeDocument/2006/relationships/image" Target="../media/image59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7.gif"/><Relationship Id="rId4" Type="http://schemas.openxmlformats.org/officeDocument/2006/relationships/image" Target="../media/image6.jpeg"/></Relationships>
</file>

<file path=ppt/slides/_rels/slide6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image" Target="../media/image76.png"/><Relationship Id="rId18" Type="http://schemas.openxmlformats.org/officeDocument/2006/relationships/image" Target="../media/image79.png"/><Relationship Id="rId3" Type="http://schemas.openxmlformats.org/officeDocument/2006/relationships/audio" Target="../media/audio6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8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2.png"/><Relationship Id="rId11" Type="http://schemas.openxmlformats.org/officeDocument/2006/relationships/image" Target="../media/image75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7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1.png"/><Relationship Id="rId9" Type="http://schemas.openxmlformats.org/officeDocument/2006/relationships/image" Target="../media/image74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2.bp.blogspot.com/-uGByYUD7f5g/TzBZM4MCO7I/AAAAAAAAAfQ/99s6xhnjixs/s1600/Gallinita+cie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11" name="Picture 3" descr="illusion-010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3316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285750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31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313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1071538" y="6000768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642910" y="785794"/>
            <a:ext cx="770485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9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A </a:t>
            </a:r>
          </a:p>
          <a:p>
            <a:pPr algn="ctr"/>
            <a:r>
              <a:rPr lang="es-ES" sz="96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QUE JUGAMOS</a:t>
            </a:r>
            <a:endParaRPr lang="es-ES" sz="9600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slow" advTm="6000">
    <p:random/>
    <p:sndAc>
      <p:stSnd>
        <p:snd r:embed="rId2" name="C-infantilesElpatiodemicas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8" presetClass="entr" presetSubtype="0" accel="5000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8" presetClass="entr" presetSubtype="0" accel="5000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71604" y="4929198"/>
            <a:ext cx="6046014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mágica inocencia </a:t>
            </a:r>
            <a:endParaRPr lang="es-ES" sz="54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pPr algn="ctr"/>
            <a:r>
              <a:rPr lang="es-ES" sz="5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de </a:t>
            </a:r>
            <a:r>
              <a:rPr lang="es-ES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la niñez...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guiainfantil.com/uploads/educacion/nino-juega-gallinita-p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355" y="785794"/>
            <a:ext cx="9286355" cy="535782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3.bp.blogspot.com/-dXek1KDRDq4/U7MbM4ZcgII/AAAAAAAA8DA/lk27-piVoDU/s1600/ch+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www.boolino.es/newmedia/posts/2015/09/10/juego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49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ages-blogger-opensocial.googleusercontent.com/gadgets/proxy?url=http%3A%2F%2F2.bp.blogspot.com%2F-3mbXyIctENo%2FU7MbNlCfQVI%2FAAAAAAAA8C8%2F75-y57SOVc4%2Fs1600%2Fch%2B(12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45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entrepadres.imujer.com/sites/entrepadres.imujer.com/files/juegos-divertidos-para-entretener-a-los-ninos-01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1466" y="0"/>
            <a:ext cx="9215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images-blogger-opensocial.googleusercontent.com/gadgets/proxy?url=http%3A%2F%2F2.bp.blogspot.com%2F-Ndqozj2aFz0%2FU7MbRgc8UnI%2FAAAAAAAA8D8%2Fz15mKBUxbmI%2Fs1600%2Fch%2B(2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http://www.guiadebebes.com/images/juegos_infantiles_fies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100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images-blogger-opensocial.googleusercontent.com/gadgets/proxy?url=http%3A%2F%2F1.bp.blogspot.com%2F-HzrN33xn_EE%2FU7MbWxK1ZGI%2FAAAAAAAA8E0%2FssIfvCu82OQ%2Fs1600%2Fch%2B(3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190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juegostradicion.galeon.com/Imagenes/rond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http://assets.archivhadas.es/system/images/attachments/39456/big_juegodelacarretilla_ppal.jpg?134001800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32262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C-infantilesEstabaelsennordongato.wav"/>
      </p:stSnd>
    </p:sndAc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ages-blogger-opensocial.googleusercontent.com/gadgets/proxy?url=http%3A%2F%2F1.bp.blogspot.com%2F-VEvMQegZ_iw%2FU7MbZaE5h2I%2FAAAAAAAA8GA%2FyP-WhyPK5lQ%2Fs1600%2Fch%2B(4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972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www.guarderiasalamanca.com/blogs/wp-content/uploads/2012/09/juegos-ninos-infanti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39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images-blogger-opensocial.googleusercontent.com/gadgets/proxy?url=http%3A%2F%2F1.bp.blogspot.com%2F-9LcZ5IE9rYg%2FU7MbZpGanMI%2FAAAAAAAA8FM%2F-LhYFIAJ2u4%2Fs1600%2Fch%2B(5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173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cosasinfantiles.com/images/juegos-infantil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s://images-blogger-opensocial.googleusercontent.com/gadgets/proxy?url=http%3A%2F%2F2.bp.blogspot.com%2F-j0I0G9H1phg%2FU7MbatP33yI%2FAAAAAAAA8FY%2FmEzp9zHuQbQ%2Fs1600%2Fch%2B(6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8719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http://static.ellahoy.es/ellahoy/fotogallery/625X0/16335/corro-de-las-patatas-juego-y-cancion-popula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56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images-blogger-opensocial.googleusercontent.com/gadgets/proxy?url=http%3A%2F%2F4.bp.blogspot.com%2F-wjEjS_kslgI%2FU7MbbFSSNtI%2FAAAAAAAA8Fg%2F0gUi9McbCqs%2Fs1600%2Fch%2B(7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s://images-blogger-opensocial.googleusercontent.com/gadgets/proxy?url=http%3A%2F%2F4.bp.blogspot.com%2F-APfh3JD63P4%2FU7MbbfenoXI%2FAAAAAAAA8Fk%2Fcg0e4JAIfQs%2Fs1600%2Fch%2B(8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594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https://manglaresdorados.files.wordpress.com/2009/12/juegos-de-nin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9064" y="0"/>
            <a:ext cx="95930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s://images-blogger-opensocial.googleusercontent.com/gadgets/proxy?url=http%3A%2F%2F4.bp.blogspot.com%2F-L6-XWPoGbTw%2FU7MbbwtXwiI%2FAAAAAAAA8Fs%2FRbuACssmyGA%2Fs1600%2Fch%2B(9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98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s://images-blogger-opensocial.googleusercontent.com/gadgets/proxy?url=http%3A%2F%2F2.bp.blogspot.com%2F-tUEKGLC9qg8%2FU7MbMqf93aI%2FAAAAAAAA8Cw%2FFpONjttTYdc%2Fs1600%2Fch%2B(11).jpg&amp;container=blogger&amp;gadget=a&amp;rewriteMime=image%2F*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210231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C-infantilesTengounamunneca.wav"/>
      </p:stSnd>
    </p:sndAc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s://images-blogger-opensocial.googleusercontent.com/gadgets/proxy?url=http%3A%2F%2F4.bp.blogspot.com%2F-qToEOD08_ew%2FU7MbOYWkzaI%2FAAAAAAAA8DE%2Fhc3ATTOnqOI%2Fs1600%2Fch%2B(13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-567990"/>
            <a:ext cx="4965707" cy="742599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https://images-blogger-opensocial.googleusercontent.com/gadgets/proxy?url=http%3A%2F%2F1.bp.blogspot.com%2F-6gn0VsBOMAA%2FU7MbO62o4XI%2FAAAAAAAA8DI%2F3GcMUXSzLjk%2Fs1600%2Fch%2B(14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3173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s://images-blogger-opensocial.googleusercontent.com/gadgets/proxy?url=http%3A%2F%2F1.bp.blogspot.com%2F-3xawDSz60uk%2FU7MbPML5uWI%2FAAAAAAAA8DQ%2FSpm0GhgkSYs%2Fs1600%2Fch%2B(15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57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images-blogger-opensocial.googleusercontent.com/gadgets/proxy?url=http%3A%2F%2F3.bp.blogspot.com%2F-h5oSK_k0kjs%2FU7MbPksJ-GI%2FAAAAAAAA8EA%2FfuSNfrlKZjA%2Fs1600%2Fch%2B(16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73327" y="0"/>
            <a:ext cx="931732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s://images-blogger-opensocial.googleusercontent.com/gadgets/proxy?url=http%3A%2F%2F1.bp.blogspot.com%2F-dt0HAMH7feY%2FU7MbPxyMd0I%2FAAAAAAAA8Dc%2F1561M_tW7Sc%2Fs1600%2Fch%2B(17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s://images-blogger-opensocial.googleusercontent.com/gadgets/proxy?url=http%3A%2F%2F1.bp.blogspot.com%2F-1s0B7Byc0cM%2FU7MbQddW3EI%2FAAAAAAAA8Dg%2FRL0r-nwIZq4%2Fs1600%2Fch%2B(18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10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juegos.cuidadoinfantil.net/files/2012/05/Juegos-de-f%C3%BAtbo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174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2.bp.blogspot.com/-uGByYUD7f5g/TzBZM4MCO7I/AAAAAAAAAfQ/99s6xhnjixs/s1600/Gallinita+cie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97863" cy="6858000"/>
          </a:xfrm>
          <a:prstGeom prst="rect">
            <a:avLst/>
          </a:prstGeom>
          <a:noFill/>
        </p:spPr>
      </p:pic>
      <p:pic>
        <p:nvPicPr>
          <p:cNvPr id="36866" name="Picture 2" descr="https://images-blogger-opensocial.googleusercontent.com/gadgets/proxy?url=http%3A%2F%2F2.bp.blogspot.com%2F-gaQC2Wnov9E%2FU7MbR5QlrWI%2FAAAAAAAA8D4%2Frfi34PJFUA8%2Fs1600%2Fch%2B(20).jpg&amp;container=blogger&amp;gadget=a&amp;rewriteMime=image%2F*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57356" y="0"/>
            <a:ext cx="5738794" cy="701698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368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s://images-blogger-opensocial.googleusercontent.com/gadgets/proxy?url=http%3A%2F%2F2.bp.blogspot.com%2F-Qs5uNS7GbOU%2FU7MbQ8JNa7I%2FAAAAAAAA8Do%2FKRVtStYdt-0%2Fs1600%2Fch%2B(19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78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images-blogger-opensocial.googleusercontent.com/gadgets/proxy?url=http%3A%2F%2F2.bp.blogspot.com%2F-UkLlRNS3T1c%2FU7MbaSyqkSI%2FAAAAAAAA8FU%2Fo2D6nc1BnjQ%2Fs1600%2Fch%2B(21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42908" y="0"/>
            <a:ext cx="94741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://assets.archivhadas.es/system/images/attachments/39164/big_gym_ppal.jpg?13390688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s://images-blogger-opensocial.googleusercontent.com/gadgets/proxy?url=http%3A%2F%2F1.bp.blogspot.com%2F-AyC3CaEDBM4%2FU7MbTISWfsI%2FAAAAAAAA8EE%2F7sWTfP9cfXs%2Fs1600%2Fch%2B(22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789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s://images-blogger-opensocial.googleusercontent.com/gadgets/proxy?url=http%3A%2F%2F2.bp.blogspot.com%2F-WQLM3kfOjbg%2FU7MbTdh8AeI%2FAAAAAAAA8EI%2FQEFKZZV1FSI%2Fs1600%2Fch%2B(23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869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https://garaycochea.files.wordpress.com/2013/07/juegos-nic3b1os-camp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5369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  <p:sndAc>
      <p:stSnd>
        <p:snd r:embed="rId2" name="C-infantilesDondeestanlasllaves.wav"/>
      </p:stSnd>
    </p:sndAc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s://images-blogger-opensocial.googleusercontent.com/gadgets/proxy?url=http%3A%2F%2F1.bp.blogspot.com%2F-cbvXCMWXoZM%2FU7MbTxWlCHI%2FAAAAAAAA8EY%2FwH47hELqVKA%2Fs1600%2Fch%2B(24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583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juegos.cuidadoinfantil.net/files/2012/08/canciones-para-saltar-la-comb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63362" cy="7000900"/>
          </a:xfrm>
          <a:prstGeom prst="rect">
            <a:avLst/>
          </a:prstGeom>
          <a:noFill/>
        </p:spPr>
      </p:pic>
      <p:pic>
        <p:nvPicPr>
          <p:cNvPr id="20482" name="Picture 2" descr="https://images-blogger-opensocial.googleusercontent.com/gadgets/proxy?url=http%3A%2F%2F2.bp.blogspot.com%2F-RyW_B11Fv9Y%2FU7MbNK__AlI%2FAAAAAAAA8C0%2FZ_jSvvNfoEc%2Fs1600%2Fch%2B(10).jpg&amp;container=blogger&amp;gadget=a&amp;rewriteMime=image%2F*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0"/>
            <a:ext cx="514496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s://images-blogger-opensocial.googleusercontent.com/gadgets/proxy?url=http%3A%2F%2F3.bp.blogspot.com%2F-KcgS_heFD-c%2FU7MbUTwdvzI%2FAAAAAAAA8EQ%2FUFLXNkSZZwA%2Fs1600%2Fch%2B(25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s://images-blogger-opensocial.googleusercontent.com/gadgets/proxy?url=http%3A%2F%2F1.bp.blogspot.com%2F-NtO7fAgTY10%2FU7MbVM2IoEI%2FAAAAAAAA8Ec%2FW1n_KRBePbw%2Fs1600%2Fch%2B(26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http://ideasdeeventos.com/wp-content/uploads/2015/04/ninos-playa-fiesta-infantil-ideas-juegos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413759" cy="714377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s://images-blogger-opensocial.googleusercontent.com/gadgets/proxy?url=http%3A%2F%2F2.bp.blogspot.com%2F-SxqlMXltmQA%2FU7MbVphbXwI%2FAAAAAAAA8Eo%2FFbm6bc0k7Sw%2Fs1600%2Fch%2B(27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3840" y="0"/>
            <a:ext cx="91678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s-media-cache-ak0.pinimg.com/236x/b1/89/f7/b189f7839d2e864da4ca836ea1eab07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730"/>
          </a:xfrm>
          <a:prstGeom prst="rect">
            <a:avLst/>
          </a:prstGeom>
          <a:noFill/>
        </p:spPr>
      </p:pic>
      <p:pic>
        <p:nvPicPr>
          <p:cNvPr id="2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828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28860" y="3357562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0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5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9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0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s://images-blogger-opensocial.googleusercontent.com/gadgets/proxy?url=http%3A%2F%2F1.bp.blogspot.com%2F-JlMu6gQ1ZCA%2FU7MbV_XoB4I%2FAAAAAAAA8Ek%2FMnYiv3VMJ0c%2Fs1600%2Fch%2B(28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images-blogger-opensocial.googleusercontent.com/gadgets/proxy?url=http%3A%2F%2F1.bp.blogspot.com%2F-9_kGyMotZMc%2FU7MbWh8b0xI%2FAAAAAAAA8Ew%2FRYaKAcmkUSk%2Fs1600%2Fch%2B(29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623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s://images-blogger-opensocial.googleusercontent.com/gadgets/proxy?url=http%3A%2F%2F3.bp.blogspot.com%2F-blOt5p--5NU%2FU7MbX6vhe-I%2FAAAAAAAA8E8%2FPkoWA0R2gg0%2Fs1600%2Fch%2B(30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s://images-blogger-opensocial.googleusercontent.com/gadgets/proxy?url=http%3A%2F%2F4.bp.blogspot.com%2F-skb0lTb-e9U%2FU7MbYPnWmOI%2FAAAAAAAA8FA%2FTksg8mlmaEo%2Fs1600%2Fch%2B(31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19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s://www.villaquilambre.es/extfrontvillaquilambre/img/cm/13/17/5/13/17/6/33/38/8/ninos_corriend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MDW Drole 1.06 poup poup poup.wav">
            <a:hlinkClick r:id="" action="ppaction://media"/>
          </p:cNvPr>
          <p:cNvPicPr>
            <a:picLocks noRot="1" noChangeAspect="1"/>
          </p:cNvPicPr>
          <p:nvPr>
            <a:wavAudioFile r:embed="rId1" name="MDW Drole 1.06 poup poup poup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-714412" y="1000108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s://images-blogger-opensocial.googleusercontent.com/gadgets/proxy?url=http%3A%2F%2F2.bp.blogspot.com%2F-phZ-puhZ9qk%2FU7MbYpcjMtI%2FAAAAAAAA8FE%2FFiP7v6G1ezc%2Fs1600%2Fch%2B(32).jpg&amp;container=blogger&amp;gadget=a&amp;rewriteMime=image%2F*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10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clubmadres.com/wp-content/uploads/2009/10/juegos_3144040_d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1546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recreoviral.com/wp-content/uploads/2014/08/Islas-Salomon-ni%C3%B1os-Jug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www.recreoviral.com/wp-content/uploads/2014/08/29.-Tanzania-Este-ni%C3%B1o-nos-muestra-orgulloso-su-bicicle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www.soymaratonista.com/wp-content/uploads/2011/10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557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www.starmedia.com/imagenes/2011/04/ninos_jugando__3bd0d3788b931f6552d285d67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://hsbnoticias.com/sites/default/files/gallery/legacy/2013/11/2775510nota%20u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www.sportlife.es/media/cache/article_middle/upload/images/article/7171/ninos-correr-juegos-port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0164" y="0"/>
            <a:ext cx="115015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www.revistacarrusel.cl/wp-content/uploads/2011/08/ni%C3%B1os-jugan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396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://i01.i.aliimg.com/img/pb/427/182/496/496182427_79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5245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1.bp.blogspot.com/-RL8TzA3Nc4g/VYLNHBtMnUI/AAAAAAAABIc/eTKUN50lL6A/s320/alegria-300x21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131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lum bright="23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1907704" y="1556792"/>
            <a:ext cx="4788024" cy="3477857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</a:t>
            </a:r>
            <a:endParaRPr lang="es-ES" sz="4400" b="1" i="1" kern="10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rial Black" pitchFamily="34" charset="0"/>
              <a:cs typeface="Times New Roman"/>
            </a:endParaRPr>
          </a:p>
          <a:p>
            <a:pPr lvl="1" algn="ctr">
              <a:defRPr/>
            </a:pPr>
            <a:r>
              <a:rPr lang="es-ES" sz="44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QUE </a:t>
            </a: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TENGAS UN</a:t>
            </a:r>
          </a:p>
          <a:p>
            <a:pPr lvl="1" algn="ctr">
              <a:defRPr/>
            </a:pPr>
            <a:r>
              <a:rPr lang="es-ES" sz="44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  <a:cs typeface="+mn-cs"/>
              </a:rPr>
              <a:t>LUIS</a:t>
            </a:r>
          </a:p>
        </p:txBody>
      </p:sp>
    </p:spTree>
  </p:cSld>
  <p:clrMapOvr>
    <a:masterClrMapping/>
  </p:clrMapOvr>
  <p:transition spd="slow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A QUE JUGAM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 QUE JUGAMOS</Template>
  <TotalTime>19</TotalTime>
  <Words>52</Words>
  <Application>Microsoft Office PowerPoint</Application>
  <PresentationFormat>Presentación en pantalla (4:3)</PresentationFormat>
  <Paragraphs>12</Paragraphs>
  <Slides>64</Slides>
  <Notes>0</Notes>
  <HiddenSlides>0</HiddenSlides>
  <MMClips>2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64</vt:i4>
      </vt:variant>
    </vt:vector>
  </HeadingPairs>
  <TitlesOfParts>
    <vt:vector size="66" baseType="lpstr">
      <vt:lpstr>A QUE JUGAMOS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14</cp:revision>
  <dcterms:created xsi:type="dcterms:W3CDTF">2016-01-31T14:54:07Z</dcterms:created>
  <dcterms:modified xsi:type="dcterms:W3CDTF">2016-01-31T15:13:35Z</dcterms:modified>
</cp:coreProperties>
</file>