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  <p:sldMasterId id="2147483661" r:id="rId2"/>
  </p:sldMasterIdLst>
  <p:notesMasterIdLst>
    <p:notesMasterId r:id="rId60"/>
  </p:notesMasterIdLst>
  <p:sldIdLst>
    <p:sldId id="317" r:id="rId3"/>
    <p:sldId id="299" r:id="rId4"/>
    <p:sldId id="300" r:id="rId5"/>
    <p:sldId id="301" r:id="rId6"/>
    <p:sldId id="302" r:id="rId7"/>
    <p:sldId id="303" r:id="rId8"/>
    <p:sldId id="305" r:id="rId9"/>
    <p:sldId id="306" r:id="rId10"/>
    <p:sldId id="304" r:id="rId11"/>
    <p:sldId id="257" r:id="rId12"/>
    <p:sldId id="258" r:id="rId13"/>
    <p:sldId id="259" r:id="rId14"/>
    <p:sldId id="307" r:id="rId15"/>
    <p:sldId id="260" r:id="rId16"/>
    <p:sldId id="261" r:id="rId17"/>
    <p:sldId id="262" r:id="rId18"/>
    <p:sldId id="264" r:id="rId19"/>
    <p:sldId id="265" r:id="rId20"/>
    <p:sldId id="266" r:id="rId21"/>
    <p:sldId id="267" r:id="rId22"/>
    <p:sldId id="270" r:id="rId23"/>
    <p:sldId id="271" r:id="rId24"/>
    <p:sldId id="272" r:id="rId25"/>
    <p:sldId id="273" r:id="rId26"/>
    <p:sldId id="274" r:id="rId27"/>
    <p:sldId id="275" r:id="rId28"/>
    <p:sldId id="308" r:id="rId29"/>
    <p:sldId id="309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313" r:id="rId44"/>
    <p:sldId id="290" r:id="rId45"/>
    <p:sldId id="291" r:id="rId46"/>
    <p:sldId id="310" r:id="rId47"/>
    <p:sldId id="312" r:id="rId48"/>
    <p:sldId id="292" r:id="rId49"/>
    <p:sldId id="311" r:id="rId50"/>
    <p:sldId id="293" r:id="rId51"/>
    <p:sldId id="294" r:id="rId52"/>
    <p:sldId id="295" r:id="rId53"/>
    <p:sldId id="314" r:id="rId54"/>
    <p:sldId id="296" r:id="rId55"/>
    <p:sldId id="315" r:id="rId56"/>
    <p:sldId id="316" r:id="rId57"/>
    <p:sldId id="297" r:id="rId58"/>
    <p:sldId id="318" r:id="rId5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iMVnT75Z8rRqn2MDNTy/Q" hashData="4oJLCmeJrvbk8w7ATafC2HL2Hn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2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CCECBA14-F870-4052-ADA6-167C049E79C5}" type="datetime1">
              <a:rPr lang="fr-FR"/>
              <a:pPr>
                <a:defRPr/>
              </a:pPr>
              <a:t>10/11/2017</a:t>
            </a:fld>
            <a:endParaRPr lang="fr-FR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4499064C-F73D-4A44-B23C-506B1DACCD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093C4-AEA7-4381-88EF-71694B33C95A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0FBB5-2103-4E82-8497-FA776903904F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0B8B5-941A-4A6D-8FFD-69D3E3F89636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C9679-3C5F-4244-A014-C6AD366FE6D7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CAC3E-E8E1-4BD4-BB34-FE5C7D9D2382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80911-8781-4797-89C9-7A6839308D7B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06863-6297-49AA-A41A-85A711A59CE9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5FCBB-E712-48E7-A743-B35BD8655A27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DDC40-036F-4767-ACCE-31F8B8C557EC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E93DF-4757-4F64-8646-7216AAB43980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0363B-5FC4-406E-8148-EE293B11CE47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803F201-3DBC-4BAB-BED9-FE38239F473F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304800" y="2133600"/>
            <a:ext cx="8382000" cy="18700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40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Walt Disney</a:t>
            </a:r>
          </a:p>
        </p:txBody>
      </p:sp>
    </p:spTree>
  </p:cSld>
  <p:clrMapOvr>
    <a:masterClrMapping/>
  </p:clrMapOvr>
  <p:transition spd="slow">
    <p:random/>
    <p:sndAc>
      <p:stSnd loop="1">
        <p:snd r:embed="rId2" name="Cendrillon 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6" name="Picture 7" descr="a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Mes documents\6 enfants\disney-fond-ecran-amis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Mes documents\6 enfants\disney-fond-ecran-amis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7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4" descr="wp800x600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15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Mes documents\6 enfants\mickey-fond-ecran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wp800x60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8113"/>
            <a:ext cx="9607550" cy="722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Mes documents\6 enfants\mickey-fond-ecra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Mes documents\6 enfants\disney-fond-ecran-ami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 descr="mickey_mouse_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9" descr="mickey_mouse_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10" descr="mickey_mouse_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Mes documents\6 enfants\mickey-fond-ecran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Mickey-Y-Goof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Mes documents\6 enfants\mickey-fond-ecran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1" descr="400_1176318134_mickey0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52000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Mes documents\6 enfants\mickey-fond-ecran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mickey-gif-03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533400"/>
            <a:ext cx="4459288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Mickey-Mouse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28600"/>
            <a:ext cx="558165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mickey_mouse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3416300" y="2139950"/>
            <a:ext cx="2373313" cy="18700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40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-disney-polo">
  <a:themeElements>
    <a:clrScheme name="Disney I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ney I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ney I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ney I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ney I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ney I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ney I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ney I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ney I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w-disney-polo</Template>
  <TotalTime>2</TotalTime>
  <Words>19</Words>
  <Application>Microsoft PowerPoint</Application>
  <PresentationFormat>Presentación en pantalla (4:3)</PresentationFormat>
  <Paragraphs>4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Arial</vt:lpstr>
      <vt:lpstr>ＭＳ Ｐゴシック</vt:lpstr>
      <vt:lpstr>Calibri</vt:lpstr>
      <vt:lpstr>Arial Rounded MT Bold</vt:lpstr>
      <vt:lpstr>w-disney-polo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..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2017-11-10T08:30:21Z</dcterms:created>
  <dcterms:modified xsi:type="dcterms:W3CDTF">2017-11-10T08:32:47Z</dcterms:modified>
</cp:coreProperties>
</file>