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Mpb25/wPGopHgHyaQ3/PQ" hashData="29hw5xnD8PzLOlLs0KP//SRJJz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D833E-058F-4650-B9FE-4E73C3A8998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2EC74-E99F-4706-9532-D5CE89D0971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4EA6D9-B42C-4774-BFA5-5638AAF0F13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6E13B0-DCF2-4F7F-A2F2-F7017097DED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F30C77-FE91-48F6-AD3B-04444F9B4E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C5E12-BF79-4247-87C7-29D2396E5D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9ED5E2-E223-4057-AA15-38E757D9386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231CA-B914-4750-BD16-5CCE7290B60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D2B4D-14DA-4E45-9B26-98B7DF199AB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1B18D3-95F5-458A-AA4B-416E3C6429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82EBE-A67D-4B08-B78F-3E59C3BA111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86F44EB-92D5-422C-B169-473BD4ECCB2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3850" y="0"/>
            <a:ext cx="946785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fetc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763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pp1763</Template>
  <TotalTime>2</TotalTime>
  <Words>16</Words>
  <Application>Microsoft Office PowerPoint</Application>
  <PresentationFormat>Presentación en pantalla (4:3)</PresentationFormat>
  <Paragraphs>2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pp1763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2017-10-03T08:28:38Z</dcterms:created>
  <dcterms:modified xsi:type="dcterms:W3CDTF">2017-10-03T08:30:56Z</dcterms:modified>
</cp:coreProperties>
</file>