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1" r:id="rId3"/>
    <p:sldId id="256" r:id="rId4"/>
    <p:sldId id="257" r:id="rId5"/>
    <p:sldId id="258" r:id="rId6"/>
    <p:sldId id="268" r:id="rId7"/>
    <p:sldId id="262" r:id="rId8"/>
    <p:sldId id="269" r:id="rId9"/>
    <p:sldId id="260" r:id="rId10"/>
    <p:sldId id="272" r:id="rId11"/>
    <p:sldId id="275" r:id="rId12"/>
    <p:sldId id="274" r:id="rId13"/>
    <p:sldId id="276" r:id="rId14"/>
    <p:sldId id="279" r:id="rId15"/>
    <p:sldId id="277" r:id="rId16"/>
    <p:sldId id="317" r:id="rId17"/>
    <p:sldId id="280" r:id="rId18"/>
    <p:sldId id="283" r:id="rId19"/>
    <p:sldId id="309" r:id="rId20"/>
    <p:sldId id="281" r:id="rId21"/>
    <p:sldId id="289" r:id="rId22"/>
    <p:sldId id="285" r:id="rId23"/>
    <p:sldId id="288" r:id="rId24"/>
    <p:sldId id="263" r:id="rId25"/>
    <p:sldId id="282" r:id="rId26"/>
    <p:sldId id="308" r:id="rId27"/>
    <p:sldId id="286" r:id="rId28"/>
    <p:sldId id="273" r:id="rId29"/>
    <p:sldId id="290" r:id="rId30"/>
    <p:sldId id="291" r:id="rId31"/>
    <p:sldId id="296" r:id="rId32"/>
    <p:sldId id="312" r:id="rId33"/>
    <p:sldId id="306" r:id="rId34"/>
    <p:sldId id="320" r:id="rId35"/>
    <p:sldId id="316" r:id="rId36"/>
    <p:sldId id="293" r:id="rId37"/>
    <p:sldId id="318" r:id="rId38"/>
    <p:sldId id="310" r:id="rId39"/>
    <p:sldId id="295" r:id="rId40"/>
    <p:sldId id="261" r:id="rId41"/>
    <p:sldId id="314" r:id="rId42"/>
    <p:sldId id="311" r:id="rId43"/>
    <p:sldId id="292" r:id="rId44"/>
    <p:sldId id="294" r:id="rId45"/>
    <p:sldId id="319" r:id="rId46"/>
    <p:sldId id="313" r:id="rId47"/>
    <p:sldId id="267" r:id="rId48"/>
    <p:sldId id="315" r:id="rId49"/>
    <p:sldId id="297" r:id="rId50"/>
    <p:sldId id="322" r:id="rId5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H9tOtMqkcBkdl8L53aYZw==" hashData="hNfonQGQ0xaSWOCphE977v50U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50021"/>
    <a:srgbClr val="FF9900"/>
    <a:srgbClr val="800000"/>
    <a:srgbClr val="663300"/>
    <a:srgbClr val="006600"/>
    <a:srgbClr val="FF3300"/>
    <a:srgbClr val="6699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536" autoAdjust="0"/>
    <p:restoredTop sz="96416" autoAdjust="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orient="horz" pos="144"/>
        <p:guide orient="horz" pos="4176"/>
        <p:guide pos="2880"/>
        <p:guide pos="144"/>
        <p:guide pos="56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C9CC8-2523-449B-842B-4321FF7170D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5378519"/>
      </p:ext>
    </p:extLst>
  </p:cSld>
  <p:clrMapOvr>
    <a:masterClrMapping/>
  </p:clrMapOvr>
  <p:transition spd="med" advTm="3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DBBBC-9150-4366-A0A3-76F7E5BC368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1308275"/>
      </p:ext>
    </p:extLst>
  </p:cSld>
  <p:clrMapOvr>
    <a:masterClrMapping/>
  </p:clrMapOvr>
  <p:transition spd="med" advTm="3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A9161-5A91-4838-8685-B3C4CAF94E9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2366641"/>
      </p:ext>
    </p:extLst>
  </p:cSld>
  <p:clrMapOvr>
    <a:masterClrMapping/>
  </p:clrMapOvr>
  <p:transition spd="med" advTm="3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A47A2-5043-42F0-8D68-90FB3A0C7CA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1659849"/>
      </p:ext>
    </p:extLst>
  </p:cSld>
  <p:clrMapOvr>
    <a:masterClrMapping/>
  </p:clrMapOvr>
  <p:transition spd="med" advTm="3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AF5F2-2A9C-4124-ABAA-17C11583185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4564958"/>
      </p:ext>
    </p:extLst>
  </p:cSld>
  <p:clrMapOvr>
    <a:masterClrMapping/>
  </p:clrMapOvr>
  <p:transition spd="med" advTm="3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F568A-996B-4CA4-9743-2A139A2AA2B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3027646"/>
      </p:ext>
    </p:extLst>
  </p:cSld>
  <p:clrMapOvr>
    <a:masterClrMapping/>
  </p:clrMapOvr>
  <p:transition spd="med" advTm="3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23162-CD59-4B43-BEFB-49BD5156EBE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2911935"/>
      </p:ext>
    </p:extLst>
  </p:cSld>
  <p:clrMapOvr>
    <a:masterClrMapping/>
  </p:clrMapOvr>
  <p:transition spd="med" advTm="3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6D36A-5F0F-42CD-9159-A794579A909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5039052"/>
      </p:ext>
    </p:extLst>
  </p:cSld>
  <p:clrMapOvr>
    <a:masterClrMapping/>
  </p:clrMapOvr>
  <p:transition spd="med" advTm="3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AB766-E8A6-4E51-92CC-AE84E425B8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0895644"/>
      </p:ext>
    </p:extLst>
  </p:cSld>
  <p:clrMapOvr>
    <a:masterClrMapping/>
  </p:clrMapOvr>
  <p:transition spd="med" advTm="3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2C77B-5763-4C20-B1FA-39A826B33DD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74735083"/>
      </p:ext>
    </p:extLst>
  </p:cSld>
  <p:clrMapOvr>
    <a:masterClrMapping/>
  </p:clrMapOvr>
  <p:transition spd="med" advTm="3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1D930-5522-4C71-A447-BC2B87923C2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8116337"/>
      </p:ext>
    </p:extLst>
  </p:cSld>
  <p:clrMapOvr>
    <a:masterClrMapping/>
  </p:clrMapOvr>
  <p:transition spd="med" advTm="3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513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7C1F987-AD48-4764-A04E-3B600927AD6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blind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400" y="908720"/>
            <a:ext cx="9144000" cy="452431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9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TODOS LOS NIÑOS</a:t>
            </a:r>
          </a:p>
          <a:p>
            <a:pPr algn="ctr">
              <a:defRPr/>
            </a:pPr>
            <a:r>
              <a:rPr lang="es-ES" sz="96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DEL MUNDO</a:t>
            </a:r>
            <a:endParaRPr lang="es-ES" sz="9600" b="1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052" name="3 CuadroTexto"/>
          <p:cNvSpPr txBox="1">
            <a:spLocks noChangeArrowheads="1"/>
          </p:cNvSpPr>
          <p:nvPr/>
        </p:nvSpPr>
        <p:spPr bwMode="auto">
          <a:xfrm>
            <a:off x="0" y="6581775"/>
            <a:ext cx="91948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/>
            <a:r>
              <a:rPr lang="es-ES_tradnl" sz="1200" b="1">
                <a:solidFill>
                  <a:schemeClr val="bg1"/>
                </a:solidFill>
              </a:rPr>
              <a:t>   Música: We are the world, we are the children                                                                                                                                   Sincronizado</a:t>
            </a:r>
            <a:endParaRPr lang="es-ES" sz="1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3000">
    <p:blinds/>
    <p:sndAc>
      <p:stSnd>
        <p:snd r:embed="rId2" name="We are the worl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1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075" name="Image 8" descr="swiat_dziecka_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642938"/>
            <a:ext cx="5500688" cy="55006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099" name="Image 4" descr="swiat_dziecka_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00063"/>
            <a:ext cx="8162925" cy="589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123" name="Image 3" descr="swiat_dziecka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714375"/>
            <a:ext cx="8488363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1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6147" name="Image 4" descr="swiat_dziecka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4"/>
          <a:stretch>
            <a:fillRect/>
          </a:stretch>
        </p:blipFill>
        <p:spPr bwMode="auto">
          <a:xfrm>
            <a:off x="1835150" y="404813"/>
            <a:ext cx="5643563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7171" name="Image 3" descr="swiat_dziecka_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857250"/>
            <a:ext cx="340995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4" descr="swiat_dziecka_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28688"/>
            <a:ext cx="38576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5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8195" name="Image 3" descr="swiat_dziecka_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765175"/>
            <a:ext cx="4129087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Image 4" descr="swiat_dziecka_5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9" r="6216" b="861"/>
          <a:stretch>
            <a:fillRect/>
          </a:stretch>
        </p:blipFill>
        <p:spPr bwMode="auto">
          <a:xfrm>
            <a:off x="4716463" y="692150"/>
            <a:ext cx="403225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1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9219" name="Image 4" descr="swiat_dziecka_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642938"/>
            <a:ext cx="4157662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Image 5" descr="swiat_dziecka_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788" y="642938"/>
            <a:ext cx="39433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0243" name="Image 3" descr="swiat_dziecka_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57188"/>
            <a:ext cx="7143750" cy="604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1267" name="Image 3" descr="swiat_dziecka_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785813"/>
            <a:ext cx="4071937" cy="564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Image 5" descr="swiat_dziecka_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785813"/>
            <a:ext cx="40830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2291" name="Image 4" descr="swiat_dziecka_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38163"/>
            <a:ext cx="3883025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Image 5" descr="swiat_dziecka_5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71500"/>
            <a:ext cx="4152900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3315" name="Image 3" descr="swiat_dziecka_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569913"/>
            <a:ext cx="8099425" cy="578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4339" name="Image 3" descr="swiat_dziecka_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3"/>
            <a:ext cx="3830638" cy="580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Image 4" descr="swiat_dziecka_5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500063"/>
            <a:ext cx="432435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5363" name="Image 3" descr="swiat_dziecka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76250"/>
            <a:ext cx="3765550" cy="602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 4" descr="swiat_dziecka_5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28625"/>
            <a:ext cx="41989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6387" name="Picture 5" descr="k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" b="3731"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7411" name="Image 3" descr="swiat_dziecka_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18435" name="Image 4" descr="swiat_dziecka_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357188"/>
            <a:ext cx="40576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Image 6" descr="swiat_dziecka_1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57188"/>
            <a:ext cx="4429125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 7" descr="swiat_dziecka_10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786188"/>
            <a:ext cx="4500563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0" y="476250"/>
            <a:ext cx="274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fr-FR" sz="2000" i="1">
              <a:solidFill>
                <a:schemeClr val="bg1"/>
              </a:solidFill>
            </a:endParaRPr>
          </a:p>
        </p:txBody>
      </p:sp>
      <p:pic>
        <p:nvPicPr>
          <p:cNvPr id="19460" name="Image 4" descr="swiat_dziecka_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428625"/>
            <a:ext cx="80010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0483" name="Image 4" descr="swiat_dziecka_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785813"/>
            <a:ext cx="7715250" cy="550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0" y="476250"/>
            <a:ext cx="2743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fr-FR" sz="2000" i="1">
              <a:solidFill>
                <a:schemeClr val="bg1"/>
              </a:solidFill>
            </a:endParaRPr>
          </a:p>
        </p:txBody>
      </p:sp>
      <p:pic>
        <p:nvPicPr>
          <p:cNvPr id="21508" name="Picture 6" descr="4196179-m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705" r="1962" b="2399"/>
          <a:stretch>
            <a:fillRect/>
          </a:stretch>
        </p:blipFill>
        <p:spPr bwMode="auto">
          <a:xfrm>
            <a:off x="684213" y="476250"/>
            <a:ext cx="7920037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2531" name="Image 3" descr="swiat_dziecka_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00063"/>
            <a:ext cx="8450262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3555" name="Image 4" descr="swiat_dziecka_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00063"/>
            <a:ext cx="8072438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1"/>
          <p:cNvSpPr>
            <a:spLocks noChangeArrowheads="1"/>
          </p:cNvSpPr>
          <p:nvPr/>
        </p:nvSpPr>
        <p:spPr bwMode="auto">
          <a:xfrm>
            <a:off x="228600" y="228600"/>
            <a:ext cx="86868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4579" name="Image 4" descr="swiat_dziecka_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8024812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5603" name="Image 4" descr="swiat_dziecka_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00063"/>
            <a:ext cx="4295775" cy="593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 5" descr="swiat_dziecka_5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500063"/>
            <a:ext cx="40005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6627" name="Picture 4" descr="pozitiffff_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t="8960" r="6683" b="8937"/>
          <a:stretch>
            <a:fillRect/>
          </a:stretch>
        </p:blipFill>
        <p:spPr bwMode="auto">
          <a:xfrm>
            <a:off x="539750" y="476250"/>
            <a:ext cx="8135938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7651" name="Image 4" descr="swiat_dziecka_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28625"/>
            <a:ext cx="400050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 5" descr="swiat_dziecka_6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0063"/>
            <a:ext cx="421322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8675" name="Picture 5" descr="Figuur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6" t="6905" r="11444" b="6174"/>
          <a:stretch>
            <a:fillRect/>
          </a:stretch>
        </p:blipFill>
        <p:spPr bwMode="auto">
          <a:xfrm>
            <a:off x="468313" y="549275"/>
            <a:ext cx="8135937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9699" name="Image 4" descr="swiat_dziecka_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4143375" cy="605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5" descr="swiat_dziecka_8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28625"/>
            <a:ext cx="4000500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0723" name="Image 4" descr="swiat_dziecka_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00063"/>
            <a:ext cx="8072437" cy="587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1747" name="Image 4" descr="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000125"/>
            <a:ext cx="7715250" cy="521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2771" name="Picture 5" descr="1153817554_opr07gd4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1000"/>
            <a:ext cx="84963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3795" name="Image 4" descr="swiat_dziecka_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71500"/>
            <a:ext cx="3857625" cy="577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Image 6" descr="swiat_dziecka_11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41338"/>
            <a:ext cx="4000500" cy="588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4819" name="Picture 5" descr="1153817554_opr07gcu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81000"/>
            <a:ext cx="84963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5843" name="Picture 5" descr="195551732YiAAfs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4963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6867" name="Picture 5" descr="zz Sprookjesbos 2 (Small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714375"/>
            <a:ext cx="7786688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etiopia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24862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8915" name="Picture 7" descr="k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04813"/>
            <a:ext cx="5041900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39939" name="Image 4" descr="swiat_dziecka_1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571500"/>
            <a:ext cx="392906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Image 5" descr="swiat_dziecka_10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571500"/>
            <a:ext cx="4408488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0963" name="Image 3" descr="swiat_dziecka_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500063"/>
            <a:ext cx="71247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1987" name="Picture 5" descr="84760879_XV4XVRm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04813"/>
            <a:ext cx="5041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2000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3011" name="Picture 5" descr="m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207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4035" name="Image 3" descr="swiat_dziecka_1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616825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5059" name="Picture 5" descr="1153817554_opr07gd9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963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img_3651_s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3375"/>
            <a:ext cx="504190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7107" name="Picture 5" descr="etiopia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597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0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8131" name="Image 4" descr="swiat_dziecka_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705725" cy="60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49155" name="Picture 5" descr="84574658_VgRxy9y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3534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50179" name="Image 3" descr="swiat_dziecka_1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642938"/>
            <a:ext cx="5719762" cy="569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itre 4"/>
          <p:cNvSpPr>
            <a:spLocks noGrp="1"/>
          </p:cNvSpPr>
          <p:nvPr>
            <p:ph type="title"/>
          </p:nvPr>
        </p:nvSpPr>
        <p:spPr>
          <a:xfrm>
            <a:off x="642938" y="6143625"/>
            <a:ext cx="8229600" cy="511175"/>
          </a:xfrm>
        </p:spPr>
        <p:txBody>
          <a:bodyPr/>
          <a:lstStyle/>
          <a:p>
            <a:pPr algn="r" eaLnBrk="1" hangingPunct="1"/>
            <a:r>
              <a:rPr lang="fr-FR" sz="2000" smtClean="0">
                <a:solidFill>
                  <a:srgbClr val="FFFF00"/>
                </a:solidFill>
              </a:rPr>
              <a:t>FIN</a:t>
            </a:r>
          </a:p>
        </p:txBody>
      </p:sp>
    </p:spTree>
  </p:cSld>
  <p:clrMapOvr>
    <a:masterClrMapping/>
  </p:clrMapOvr>
  <p:transition spd="med" advTm="3000">
    <p:blind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DOS LOS NIÑOS DEL MUNDO-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TODOS LOS NIÑOS DEL MUNDO-</Template>
  <TotalTime>2</TotalTime>
  <Words>35</Words>
  <Application>Microsoft Office PowerPoint</Application>
  <PresentationFormat>Presentación en pantalla (4:3)</PresentationFormat>
  <Paragraphs>6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TODOS LOS NIÑOS DEL MUNDO-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FIN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2020-04-21T19:27:12Z</dcterms:created>
  <dcterms:modified xsi:type="dcterms:W3CDTF">2020-04-21T19:29:56Z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ditor">
    <vt:lpwstr>Paco</vt:lpwstr>
  </property>
  <property fmtid="{D5CDD505-2E9C-101B-9397-08002B2CF9AE}" pid="3" name="Datum voltooid">
    <vt:lpwstr>26 juni 2006</vt:lpwstr>
  </property>
</Properties>
</file>