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3" r:id="rId5"/>
    <p:sldId id="265" r:id="rId6"/>
    <p:sldId id="264" r:id="rId7"/>
    <p:sldId id="262" r:id="rId8"/>
    <p:sldId id="281" r:id="rId9"/>
    <p:sldId id="260" r:id="rId10"/>
    <p:sldId id="259" r:id="rId11"/>
    <p:sldId id="268" r:id="rId12"/>
    <p:sldId id="261" r:id="rId13"/>
    <p:sldId id="282" r:id="rId14"/>
    <p:sldId id="266" r:id="rId15"/>
    <p:sldId id="283" r:id="rId16"/>
    <p:sldId id="258" r:id="rId17"/>
    <p:sldId id="269" r:id="rId18"/>
    <p:sldId id="284" r:id="rId19"/>
    <p:sldId id="271" r:id="rId20"/>
    <p:sldId id="272" r:id="rId21"/>
    <p:sldId id="267" r:id="rId22"/>
    <p:sldId id="285" r:id="rId23"/>
    <p:sldId id="275" r:id="rId24"/>
    <p:sldId id="273" r:id="rId25"/>
    <p:sldId id="276" r:id="rId26"/>
    <p:sldId id="286" r:id="rId27"/>
    <p:sldId id="278" r:id="rId28"/>
    <p:sldId id="287" r:id="rId29"/>
    <p:sldId id="274" r:id="rId30"/>
    <p:sldId id="277" r:id="rId31"/>
    <p:sldId id="289" r:id="rId32"/>
    <p:sldId id="270" r:id="rId33"/>
    <p:sldId id="290" r:id="rId34"/>
    <p:sldId id="288" r:id="rId35"/>
    <p:sldId id="291" r:id="rId36"/>
  </p:sldIdLst>
  <p:sldSz cx="9144000" cy="6858000" type="screen4x3"/>
  <p:notesSz cx="6858000" cy="9144000"/>
  <p:defaultTextStyle>
    <a:defPPr>
      <a:defRPr lang="fr-CA"/>
    </a:defPPr>
    <a:lvl1pPr algn="ctr" rtl="0" fontAlgn="base">
      <a:spcBef>
        <a:spcPct val="0"/>
      </a:spcBef>
      <a:spcAft>
        <a:spcPct val="0"/>
      </a:spcAft>
      <a:defRPr sz="4000" kern="1200">
        <a:solidFill>
          <a:schemeClr val="tx1"/>
        </a:solidFill>
        <a:latin typeface="Monotype Corsiva" pitchFamily="66" charset="0"/>
        <a:ea typeface="+mn-ea"/>
        <a:cs typeface="Arial" charset="0"/>
      </a:defRPr>
    </a:lvl1pPr>
    <a:lvl2pPr marL="457200" algn="ctr" rtl="0" fontAlgn="base">
      <a:spcBef>
        <a:spcPct val="0"/>
      </a:spcBef>
      <a:spcAft>
        <a:spcPct val="0"/>
      </a:spcAft>
      <a:defRPr sz="4000" kern="1200">
        <a:solidFill>
          <a:schemeClr val="tx1"/>
        </a:solidFill>
        <a:latin typeface="Monotype Corsiva" pitchFamily="66" charset="0"/>
        <a:ea typeface="+mn-ea"/>
        <a:cs typeface="Arial" charset="0"/>
      </a:defRPr>
    </a:lvl2pPr>
    <a:lvl3pPr marL="914400" algn="ctr" rtl="0" fontAlgn="base">
      <a:spcBef>
        <a:spcPct val="0"/>
      </a:spcBef>
      <a:spcAft>
        <a:spcPct val="0"/>
      </a:spcAft>
      <a:defRPr sz="4000" kern="1200">
        <a:solidFill>
          <a:schemeClr val="tx1"/>
        </a:solidFill>
        <a:latin typeface="Monotype Corsiva" pitchFamily="66" charset="0"/>
        <a:ea typeface="+mn-ea"/>
        <a:cs typeface="Arial" charset="0"/>
      </a:defRPr>
    </a:lvl3pPr>
    <a:lvl4pPr marL="1371600" algn="ctr" rtl="0" fontAlgn="base">
      <a:spcBef>
        <a:spcPct val="0"/>
      </a:spcBef>
      <a:spcAft>
        <a:spcPct val="0"/>
      </a:spcAft>
      <a:defRPr sz="4000" kern="1200">
        <a:solidFill>
          <a:schemeClr val="tx1"/>
        </a:solidFill>
        <a:latin typeface="Monotype Corsiva" pitchFamily="66" charset="0"/>
        <a:ea typeface="+mn-ea"/>
        <a:cs typeface="Arial" charset="0"/>
      </a:defRPr>
    </a:lvl4pPr>
    <a:lvl5pPr marL="1828800" algn="ctr" rtl="0" fontAlgn="base">
      <a:spcBef>
        <a:spcPct val="0"/>
      </a:spcBef>
      <a:spcAft>
        <a:spcPct val="0"/>
      </a:spcAft>
      <a:defRPr sz="4000" kern="1200">
        <a:solidFill>
          <a:schemeClr val="tx1"/>
        </a:solidFill>
        <a:latin typeface="Monotype Corsiva" pitchFamily="66" charset="0"/>
        <a:ea typeface="+mn-ea"/>
        <a:cs typeface="Arial" charset="0"/>
      </a:defRPr>
    </a:lvl5pPr>
    <a:lvl6pPr marL="2286000" algn="l" defTabSz="914400" rtl="0" eaLnBrk="1" latinLnBrk="0" hangingPunct="1">
      <a:defRPr sz="4000" kern="1200">
        <a:solidFill>
          <a:schemeClr val="tx1"/>
        </a:solidFill>
        <a:latin typeface="Monotype Corsiva" pitchFamily="66" charset="0"/>
        <a:ea typeface="+mn-ea"/>
        <a:cs typeface="Arial" charset="0"/>
      </a:defRPr>
    </a:lvl6pPr>
    <a:lvl7pPr marL="2743200" algn="l" defTabSz="914400" rtl="0" eaLnBrk="1" latinLnBrk="0" hangingPunct="1">
      <a:defRPr sz="4000" kern="1200">
        <a:solidFill>
          <a:schemeClr val="tx1"/>
        </a:solidFill>
        <a:latin typeface="Monotype Corsiva" pitchFamily="66" charset="0"/>
        <a:ea typeface="+mn-ea"/>
        <a:cs typeface="Arial" charset="0"/>
      </a:defRPr>
    </a:lvl7pPr>
    <a:lvl8pPr marL="3200400" algn="l" defTabSz="914400" rtl="0" eaLnBrk="1" latinLnBrk="0" hangingPunct="1">
      <a:defRPr sz="4000" kern="1200">
        <a:solidFill>
          <a:schemeClr val="tx1"/>
        </a:solidFill>
        <a:latin typeface="Monotype Corsiva" pitchFamily="66" charset="0"/>
        <a:ea typeface="+mn-ea"/>
        <a:cs typeface="Arial" charset="0"/>
      </a:defRPr>
    </a:lvl8pPr>
    <a:lvl9pPr marL="3657600" algn="l" defTabSz="914400" rtl="0" eaLnBrk="1" latinLnBrk="0" hangingPunct="1">
      <a:defRPr sz="4000" kern="1200">
        <a:solidFill>
          <a:schemeClr val="tx1"/>
        </a:solidFill>
        <a:latin typeface="Monotype Corsiva" pitchFamily="66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HYVi0Uqmx7cxAMjgE8iiA==" hashData="f8ZQphPkJyZ4/h1kQsqMJ1/SiG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B00FA6-E0D5-4613-9349-29625A45329E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86541919"/>
      </p:ext>
    </p:extLst>
  </p:cSld>
  <p:clrMapOvr>
    <a:masterClrMapping/>
  </p:clrMapOvr>
  <p:transition spd="slow"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4F4CF3-77EB-437B-B106-57F4954A6AD1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17270176"/>
      </p:ext>
    </p:extLst>
  </p:cSld>
  <p:clrMapOvr>
    <a:masterClrMapping/>
  </p:clrMapOvr>
  <p:transition spd="slow"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6E4660-24CA-44B1-963F-4A8A7549A517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5321741"/>
      </p:ext>
    </p:extLst>
  </p:cSld>
  <p:clrMapOvr>
    <a:masterClrMapping/>
  </p:clrMapOvr>
  <p:transition spd="slow"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C26A23-D02B-4C23-9F79-C825C1AC1E74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50490279"/>
      </p:ext>
    </p:extLst>
  </p:cSld>
  <p:clrMapOvr>
    <a:masterClrMapping/>
  </p:clrMapOvr>
  <p:transition spd="slow"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0F62E3-C78D-4903-9229-BC4B5FFE3F23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9365798"/>
      </p:ext>
    </p:extLst>
  </p:cSld>
  <p:clrMapOvr>
    <a:masterClrMapping/>
  </p:clrMapOvr>
  <p:transition spd="slow"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111DD-369C-4567-A099-CAA4DCEF953B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71281588"/>
      </p:ext>
    </p:extLst>
  </p:cSld>
  <p:clrMapOvr>
    <a:masterClrMapping/>
  </p:clrMapOvr>
  <p:transition spd="slow"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DE3929-35B4-4ED1-B5BE-A48742B0E930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36270468"/>
      </p:ext>
    </p:extLst>
  </p:cSld>
  <p:clrMapOvr>
    <a:masterClrMapping/>
  </p:clrMapOvr>
  <p:transition spd="slow"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0C2375-5BE0-4941-AB49-C09B3220A5A1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29206047"/>
      </p:ext>
    </p:extLst>
  </p:cSld>
  <p:clrMapOvr>
    <a:masterClrMapping/>
  </p:clrMapOvr>
  <p:transition spd="slow"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D6750A-7053-4665-B26C-B0CD1919723B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59492389"/>
      </p:ext>
    </p:extLst>
  </p:cSld>
  <p:clrMapOvr>
    <a:masterClrMapping/>
  </p:clrMapOvr>
  <p:transition spd="slow"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F41D4-7A21-473E-8060-4F84889B18F7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60260489"/>
      </p:ext>
    </p:extLst>
  </p:cSld>
  <p:clrMapOvr>
    <a:masterClrMapping/>
  </p:clrMapOvr>
  <p:transition spd="slow"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F6A474-D776-4C85-A10D-65C08AA840C5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96935609"/>
      </p:ext>
    </p:extLst>
  </p:cSld>
  <p:clrMapOvr>
    <a:masterClrMapping/>
  </p:clrMapOvr>
  <p:transition spd="slow"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447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3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A16F6D6E-E6B8-485D-B26E-693E1C0BD97D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www.redbubble.com/people/pjmorley/art/624718-3-cat-and-mouse" TargetMode="Externa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enfantetchat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125538"/>
            <a:ext cx="7561263" cy="501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395288" y="333374"/>
            <a:ext cx="84248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dirty="0" smtClean="0">
                <a:latin typeface="Miriam Fixed" pitchFamily="49" charset="-79"/>
                <a:cs typeface="Miriam Fixed" pitchFamily="49" charset="-79"/>
              </a:rPr>
              <a:t>TE AMO, TE AMO</a:t>
            </a:r>
            <a:endParaRPr lang="fr-CA" dirty="0">
              <a:latin typeface="Miriam Fixed" pitchFamily="49" charset="-79"/>
              <a:cs typeface="Miriam Fixed" pitchFamily="49" charset="-79"/>
            </a:endParaRPr>
          </a:p>
        </p:txBody>
      </p:sp>
    </p:spTree>
  </p:cSld>
  <p:clrMapOvr>
    <a:masterClrMapping/>
  </p:clrMapOvr>
  <p:transition spd="slow" advTm="5000">
    <p:circle/>
    <p:sndAc>
      <p:stSnd>
        <p:snd r:embed="rId2" name="michel Sardou je t'aime_ je t'aim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1257246626qEGZkw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article_oisea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40875" cy="695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An_Animal_Lover_is_Born_by_ibjennyjenn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anja-rubi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black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ATT0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1625"/>
            <a:ext cx="9144000" cy="625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8" name="Picture 6" descr="fqt3gzp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60413"/>
            <a:ext cx="7993062" cy="534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brigitte_bardot_et_un_phoque_refere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black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hildren-and-animal-love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enfant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913" y="0"/>
            <a:ext cx="62261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hildren_and_pets_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40875" cy="699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IMG_8968_edited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horse-kissing-child-he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013" y="0"/>
            <a:ext cx="48799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1261131803W1pXFx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Horse%20ki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828213" cy="6923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entrepreneurship-is-about-sleeping-with-wild-anima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088"/>
            <a:ext cx="9144000" cy="596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1" name="Picture 7" descr="407953159_88a9a2959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06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human-animal bond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1550"/>
            <a:ext cx="9144000" cy="690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mon-lapin-a240497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0"/>
            <a:ext cx="3735388" cy="6913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MargariteSatch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5" name="Picture 7" descr="Dog_Ki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7388" cy="7342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tiger_frie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71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black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maellev_4bdb1308cd66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078"/>
            <a:ext cx="9144000" cy="685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opin-1252-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0"/>
            <a:ext cx="9756775" cy="702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00" name="Picture 8" descr="rottmoggy2DM0607-468x3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888"/>
            <a:ext cx="9144000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19image-insolite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75" y="0"/>
            <a:ext cx="10475913" cy="692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 descr="4294586131_eec5c08697_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7238" y="-87313"/>
            <a:ext cx="10417176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zoologiste-1533107106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x1pcjqddvowrky6czybcsay7z39moglajuvgmmf2f9yprt2cqgycl3wqcz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 descr="Cat and Mouse by Paul Morley">
            <a:hlinkClick r:id="rId2" tooltip="Cat and Mouse by Paul Morley (full size)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0475" y="0"/>
            <a:ext cx="10404475" cy="695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063" y="0"/>
            <a:ext cx="66198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Picture 3" descr="-Horse-in-love--horse-love-1920x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7238" y="-47625"/>
            <a:ext cx="11052176" cy="690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1" name="Picture 7" descr="robert-pattinson-kristen-stewart-kissing-meadow-eclip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693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algn="l"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e t'aime - Je t'aime .. 17 10 2011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4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4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  <a:cs typeface="Arial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Je t'aime - Je t'aime .. 17 10 2011</Template>
  <TotalTime>8</TotalTime>
  <Words>21</Words>
  <Application>Microsoft Office PowerPoint</Application>
  <PresentationFormat>Presentación en pantalla (4:3)</PresentationFormat>
  <Paragraphs>3</Paragraphs>
  <Slides>34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8" baseType="lpstr">
      <vt:lpstr>Arial</vt:lpstr>
      <vt:lpstr>Monotype Corsiva</vt:lpstr>
      <vt:lpstr>Je t'aime - Je t'aime .. 17 10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dcterms:created xsi:type="dcterms:W3CDTF">2020-05-14T07:35:40Z</dcterms:created>
  <dcterms:modified xsi:type="dcterms:W3CDTF">2020-05-14T07:44:16Z</dcterms:modified>
</cp:coreProperties>
</file>