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72" r:id="rId2"/>
  </p:sldMasterIdLst>
  <p:sldIdLst>
    <p:sldId id="297" r:id="rId3"/>
    <p:sldId id="256" r:id="rId4"/>
    <p:sldId id="265" r:id="rId5"/>
    <p:sldId id="264" r:id="rId6"/>
    <p:sldId id="263" r:id="rId7"/>
    <p:sldId id="262" r:id="rId8"/>
    <p:sldId id="261" r:id="rId9"/>
    <p:sldId id="260" r:id="rId10"/>
    <p:sldId id="259" r:id="rId11"/>
    <p:sldId id="286" r:id="rId12"/>
    <p:sldId id="287" r:id="rId13"/>
    <p:sldId id="288" r:id="rId14"/>
    <p:sldId id="289" r:id="rId15"/>
    <p:sldId id="290" r:id="rId16"/>
    <p:sldId id="291" r:id="rId17"/>
    <p:sldId id="292" r:id="rId18"/>
    <p:sldId id="293" r:id="rId19"/>
    <p:sldId id="294" r:id="rId20"/>
    <p:sldId id="29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58" r:id="rId32"/>
    <p:sldId id="257" r:id="rId33"/>
    <p:sldId id="266" r:id="rId34"/>
    <p:sldId id="267" r:id="rId35"/>
    <p:sldId id="268" r:id="rId36"/>
    <p:sldId id="269" r:id="rId37"/>
    <p:sldId id="270" r:id="rId38"/>
    <p:sldId id="271" r:id="rId39"/>
    <p:sldId id="272" r:id="rId40"/>
    <p:sldId id="273" r:id="rId41"/>
    <p:sldId id="274" r:id="rId42"/>
    <p:sldId id="298" r:id="rId43"/>
    <p:sldId id="299" r:id="rId44"/>
  </p:sldIdLst>
  <p:sldSz cx="9144000" cy="6858000" type="screen4x3"/>
  <p:notesSz cx="6858000" cy="9144000"/>
  <p:defaultTextStyle>
    <a:defPPr>
      <a:defRPr lang="fr-FR"/>
    </a:defPPr>
    <a:lvl1pPr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ＭＳ Ｐゴシック" charset="-128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ＭＳ Ｐゴシック" charset="-128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ＭＳ Ｐゴシック" charset="-128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ＭＳ Ｐゴシック" charset="-128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ＭＳ Ｐゴシック" charset="-128"/>
        <a:cs typeface="+mn-cs"/>
      </a:defRPr>
    </a:lvl9pPr>
  </p:defaultTextStyle>
  <p:modifyVerifier cryptProviderType="rsaFull" cryptAlgorithmClass="hash" cryptAlgorithmType="typeAny" cryptAlgorithmSid="4" spinCount="100000" saltData="XgzL2VrKbMeY+3KSmxQBrw==" hashData="+R2SQTPD7eb5dDjp+Za6cix05U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0" d="100"/>
          <a:sy n="40" d="100"/>
        </p:scale>
        <p:origin x="-1866" y="-8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8695310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1077003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vert="horz"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731264003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4375945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2241332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9389388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84556290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172917755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621434038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9564883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3103965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92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/>
  <p:txStyles>
    <p:titleStyle>
      <a:lvl1pPr algn="ctr" defTabSz="457200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-128"/>
          <a:cs typeface="+mj-cs"/>
        </a:defRPr>
      </a:lvl1pPr>
      <a:lvl2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</a:defRPr>
      </a:lvl2pPr>
      <a:lvl3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</a:defRPr>
      </a:lvl3pPr>
      <a:lvl4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</a:defRPr>
      </a:lvl4pPr>
      <a:lvl5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</a:defRPr>
      </a:lvl5pPr>
      <a:lvl6pPr marL="4572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</a:defRPr>
      </a:lvl6pPr>
      <a:lvl7pPr marL="9144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</a:defRPr>
      </a:lvl7pPr>
      <a:lvl8pPr marL="13716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</a:defRPr>
      </a:lvl8pPr>
      <a:lvl9pPr marL="18288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l"/>
            <a:endParaRPr lang="es-ES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3"/>
          <p:cNvSpPr txBox="1">
            <a:spLocks noChangeArrowheads="1"/>
          </p:cNvSpPr>
          <p:nvPr/>
        </p:nvSpPr>
        <p:spPr bwMode="auto">
          <a:xfrm>
            <a:off x="4500563" y="632936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37931725" indent="-37474525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rtl="1" eaLnBrk="1" hangingPunct="1"/>
            <a:endParaRPr lang="pt-BR" sz="1800" b="1">
              <a:solidFill>
                <a:srgbClr val="FFFF00"/>
              </a:solidFill>
              <a:cs typeface="Arial" charset="0"/>
            </a:endParaRPr>
          </a:p>
        </p:txBody>
      </p:sp>
      <p:sp>
        <p:nvSpPr>
          <p:cNvPr id="13315" name="Text Box 4"/>
          <p:cNvSpPr txBox="1">
            <a:spLocks noChangeArrowheads="1"/>
          </p:cNvSpPr>
          <p:nvPr/>
        </p:nvSpPr>
        <p:spPr bwMode="auto">
          <a:xfrm>
            <a:off x="7072313" y="4143375"/>
            <a:ext cx="184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37931725" indent="-37474525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rtl="1" eaLnBrk="1" hangingPunct="1"/>
            <a:endParaRPr lang="es-ES" b="1">
              <a:cs typeface="Arial" charset="0"/>
            </a:endParaRPr>
          </a:p>
        </p:txBody>
      </p:sp>
      <p:sp>
        <p:nvSpPr>
          <p:cNvPr id="13316" name="Rectangle 7"/>
          <p:cNvSpPr>
            <a:spLocks noChangeArrowheads="1"/>
          </p:cNvSpPr>
          <p:nvPr/>
        </p:nvSpPr>
        <p:spPr bwMode="auto">
          <a:xfrm>
            <a:off x="470434" y="2695575"/>
            <a:ext cx="8244408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fr-FR" sz="9600" dirty="0" smtClean="0">
                <a:solidFill>
                  <a:srgbClr val="FFFF00"/>
                </a:solidFill>
                <a:latin typeface="Edwardian Script ITC" charset="0"/>
              </a:rPr>
              <a:t>¡Son como Niños¡</a:t>
            </a:r>
            <a:r>
              <a:rPr lang="fr-FR" sz="8000" b="1" dirty="0">
                <a:solidFill>
                  <a:srgbClr val="FFFF00"/>
                </a:solidFill>
                <a:latin typeface="Edwardian Script ITC" charset="0"/>
              </a:rPr>
              <a:t/>
            </a:r>
            <a:br>
              <a:rPr lang="fr-FR" sz="8000" b="1" dirty="0">
                <a:solidFill>
                  <a:srgbClr val="FFFF00"/>
                </a:solidFill>
                <a:latin typeface="Edwardian Script ITC" charset="0"/>
              </a:rPr>
            </a:br>
            <a:endParaRPr lang="fr-FR" sz="8000" b="1" dirty="0">
              <a:solidFill>
                <a:srgbClr val="FFFF00"/>
              </a:solidFill>
              <a:latin typeface="Edwardian Script ITC" charset="0"/>
            </a:endParaRPr>
          </a:p>
        </p:txBody>
      </p:sp>
    </p:spTree>
  </p:cSld>
  <p:clrMapOvr>
    <a:masterClrMapping/>
  </p:clrMapOvr>
  <p:transition spd="slow">
    <p:sndAc>
      <p:stSnd>
        <p:snd r:embed="rId2" name="sound001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Imag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Imag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9263"/>
            <a:ext cx="9144000" cy="595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Imag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Imag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Imag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4500"/>
            <a:ext cx="9144000" cy="596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Imag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6425" y="0"/>
            <a:ext cx="53911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Imag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0013"/>
            <a:ext cx="9144000" cy="665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Imag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Imag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Imag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175" y="0"/>
            <a:ext cx="4565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Imag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Imag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Imag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0" y="-14392"/>
            <a:ext cx="9144000" cy="6872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Imag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2413"/>
            <a:ext cx="9144000" cy="635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Image 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Imag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0950" y="0"/>
            <a:ext cx="66421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Image 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4650"/>
            <a:ext cx="9144000" cy="610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Image 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4025"/>
            <a:ext cx="9144000" cy="594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Imag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8" y="0"/>
            <a:ext cx="85947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Image 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Image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0"/>
            <a:ext cx="946854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Image 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Image 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713"/>
            <a:ext cx="9144000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Image 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7013"/>
            <a:ext cx="9144000" cy="640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Image 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Image 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654050"/>
            <a:ext cx="7620000" cy="554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Image 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Image 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8" y="0"/>
            <a:ext cx="81375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Image 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625" y="0"/>
            <a:ext cx="4730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3" descr="Capture d’écran 2012-06-10 à 18.54.0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488" y="0"/>
            <a:ext cx="71850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Image 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9425"/>
            <a:ext cx="9144000" cy="589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Image 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5550"/>
            <a:ext cx="9144000" cy="440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Image 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4538" y="0"/>
            <a:ext cx="511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Image 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0"/>
            <a:ext cx="8397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Image 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8463"/>
            <a:ext cx="9144000" cy="606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Image 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600" y="0"/>
            <a:ext cx="3860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3" descr="Image 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0688"/>
            <a:ext cx="9144000" cy="601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Image 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Image 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9725"/>
            <a:ext cx="9144000" cy="617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2946400"/>
            <a:ext cx="1371600" cy="96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es-ES" sz="1800">
              <a:solidFill>
                <a:srgbClr val="000000"/>
              </a:solidFill>
              <a:ea typeface="+mn-ea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ea typeface="+mn-ea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  <a:ea typeface="+mn-ea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ea typeface="+mn-ea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  <a:ea typeface="+mn-ea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  <a:ea typeface="+mn-ea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ea typeface="+mn-ea"/>
              </a:rPr>
              <a:t> </a:t>
            </a:r>
          </a:p>
          <a:p>
            <a:pPr algn="l"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ea typeface="+mn-ea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tención ! Vienen los niños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Atención ! Vienen los niños</Template>
  <TotalTime>6</TotalTime>
  <Words>21</Words>
  <Application>Microsoft Office PowerPoint</Application>
  <PresentationFormat>Presentación en pantalla (4:3)</PresentationFormat>
  <Paragraphs>3</Paragraphs>
  <Slides>42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Atención ! Vienen los niños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5</cp:revision>
  <dcterms:created xsi:type="dcterms:W3CDTF">2020-08-27T07:24:08Z</dcterms:created>
  <dcterms:modified xsi:type="dcterms:W3CDTF">2020-08-27T07:30:22Z</dcterms:modified>
</cp:coreProperties>
</file>