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60" r:id="rId6"/>
    <p:sldId id="261" r:id="rId7"/>
    <p:sldId id="262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66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</p:sldIdLst>
  <p:sldSz cx="9783763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vt0aU4Dr9IVLZPKfUpCZw==" hashData="IrvRSGt39qzIY4evYcg9nrJLg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2" d="100"/>
          <a:sy n="72" d="100"/>
        </p:scale>
        <p:origin x="-792" y="-132"/>
      </p:cViewPr>
      <p:guideLst>
        <p:guide orient="horz" pos="2160"/>
        <p:guide pos="30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61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3782" y="2130426"/>
            <a:ext cx="8316199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7565" y="3886200"/>
            <a:ext cx="684863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D89F7-829E-4A9C-AA7B-8688F3FA0B51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EAD9F-EA0E-4E2D-AB80-AACBD996E3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560271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7F027-98A1-41DE-BB58-EA28465BD65D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65FDE-D650-4D25-976C-21E9A8CFF13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726255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850" y="4406901"/>
            <a:ext cx="831619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2850" y="2906713"/>
            <a:ext cx="83161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FCB94-8C22-4902-A985-CBD972F0DC69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008A5-D6E2-4AF9-8AE1-8B8FA8A53A6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407864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9188" y="1600201"/>
            <a:ext cx="43211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3413" y="1600201"/>
            <a:ext cx="43211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D683C-AC2B-4B60-A707-415AD0596AEE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FB882-7EDD-41B2-95E6-8DCCB72CEBF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559256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188" y="1535113"/>
            <a:ext cx="432286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188" y="2174875"/>
            <a:ext cx="432286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0016" y="1535113"/>
            <a:ext cx="432455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0016" y="2174875"/>
            <a:ext cx="432455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0445A-E153-4A5C-9446-746F55AD50E4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C5A67-B37E-4991-A51B-4B99C54698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870047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54AD0-0C5D-4E6F-A84E-D703F966E786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6B4FE-17BD-4F91-8E7E-986B6BCF19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622930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95795-EC71-4360-A196-75BACB90E896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2DBAE-B0D1-4229-9DDB-72B78163D3C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07526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9188" y="273050"/>
            <a:ext cx="321879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180" y="273051"/>
            <a:ext cx="5469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9188" y="1435101"/>
            <a:ext cx="321879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FE63E-FF22-4DA6-A288-58A3BDD94A2F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42682-EC21-4837-9BDC-2E3092789DE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226145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7686" y="4800600"/>
            <a:ext cx="587025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17686" y="612775"/>
            <a:ext cx="5870258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17686" y="5367338"/>
            <a:ext cx="587025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86CE0-32B7-4F57-B5F0-66E018219926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C4C1-4442-46B2-85C0-D8630DBF34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879029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1ED3A-8F4C-4949-81B9-F61FEC95CC26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4D38E-64DE-4458-9A17-B88EFC13012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122570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93228" y="274639"/>
            <a:ext cx="2201347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188" y="274639"/>
            <a:ext cx="6440977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B083A-7E3D-41AC-B76F-6F1AC1CC2550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FF2AD-F654-45D6-8498-EA17A177067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614716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33782" y="2130430"/>
            <a:ext cx="8316199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67565" y="3886200"/>
            <a:ext cx="6848634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996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88950" y="274638"/>
            <a:ext cx="88058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88950" y="1600200"/>
            <a:ext cx="880586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8950" y="6356350"/>
            <a:ext cx="228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25B28B-BE79-4E8E-A0CF-55C0C4445E31}" type="datetimeFigureOut">
              <a:rPr lang="en-US"/>
              <a:pPr>
                <a:defRPr/>
              </a:pPr>
              <a:t>2/1/2019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43275" y="6356350"/>
            <a:ext cx="3097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1988" y="6356350"/>
            <a:ext cx="228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CC52B5-4943-4EC6-A774-FC24E76A5C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9188" y="6245225"/>
            <a:ext cx="2282878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sad eyes sad girl frame for sad urdu design shayar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83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Sleepin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14" y="838200"/>
            <a:ext cx="7926387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1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779" y="1052736"/>
            <a:ext cx="5638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3"/>
          <p:cNvSpPr txBox="1">
            <a:spLocks noChangeArrowheads="1"/>
          </p:cNvSpPr>
          <p:nvPr/>
        </p:nvSpPr>
        <p:spPr bwMode="auto">
          <a:xfrm>
            <a:off x="3900488" y="5791200"/>
            <a:ext cx="21336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nl-NL" sz="1000">
                <a:latin typeface="Monotype Corsiva" pitchFamily="66" charset="0"/>
              </a:rPr>
              <a:t>PowerPoint Show by Andrew</a:t>
            </a:r>
          </a:p>
        </p:txBody>
      </p:sp>
      <p:pic>
        <p:nvPicPr>
          <p:cNvPr id="6" name="Picture 5" descr="coollogo_com-1986251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5638800"/>
            <a:ext cx="2438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screenshot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6172200"/>
            <a:ext cx="990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50327" y="2424336"/>
            <a:ext cx="6833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 smtClean="0">
                <a:latin typeface="Showcard Gothic" pitchFamily="82" charset="0"/>
              </a:rPr>
              <a:t>Silencio .. Ellos duermen</a:t>
            </a:r>
            <a:endParaRPr lang="es-ES" sz="4000" b="1" dirty="0">
              <a:latin typeface="Showcard Gothic" pitchFamily="82" charset="0"/>
            </a:endParaRPr>
          </a:p>
        </p:txBody>
      </p:sp>
    </p:spTree>
  </p:cSld>
  <p:clrMapOvr>
    <a:masterClrMapping/>
  </p:clrMapOvr>
  <p:transition spd="slow">
    <p:fade/>
    <p:sndAc>
      <p:stSnd loop="1">
        <p:snd r:embed="rId2" name="01c Noturno  4.3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Sleep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783763" cy="646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1D274907607531-captur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304800"/>
            <a:ext cx="8356600" cy="626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1D274907607531-captur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783763" cy="649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52400"/>
            <a:ext cx="9745663" cy="649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783763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3" y="342900"/>
            <a:ext cx="9164637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88" y="14288"/>
            <a:ext cx="541020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783763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152400"/>
            <a:ext cx="870108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3950" y="0"/>
            <a:ext cx="4975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783763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100" y="0"/>
            <a:ext cx="5299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152400"/>
            <a:ext cx="870108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263" y="342900"/>
            <a:ext cx="6091237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152400"/>
            <a:ext cx="870108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" y="152400"/>
            <a:ext cx="8647113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52400"/>
            <a:ext cx="499268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52400"/>
            <a:ext cx="8272463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775" y="152400"/>
            <a:ext cx="6526213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0"/>
            <a:ext cx="9067800" cy="680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88" y="152400"/>
            <a:ext cx="703738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152400"/>
            <a:ext cx="589438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152400"/>
            <a:ext cx="870108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075" y="152400"/>
            <a:ext cx="6297613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400"/>
            <a:ext cx="6583363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152400"/>
            <a:ext cx="691038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38" y="152400"/>
            <a:ext cx="705008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775" y="152400"/>
            <a:ext cx="6526213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775" y="152400"/>
            <a:ext cx="6526213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152400"/>
            <a:ext cx="5316537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542925"/>
            <a:ext cx="5316537" cy="574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88" y="457200"/>
            <a:ext cx="7670800" cy="599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990600"/>
            <a:ext cx="9553575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688" y="530225"/>
            <a:ext cx="6477000" cy="576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8" y="488950"/>
            <a:ext cx="8382000" cy="584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685800"/>
            <a:ext cx="769620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990600"/>
            <a:ext cx="649605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650" y="990600"/>
            <a:ext cx="7304088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990600"/>
            <a:ext cx="718185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525" y="609600"/>
            <a:ext cx="75184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0" y="609600"/>
            <a:ext cx="8466138" cy="564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1D274907607531-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8" y="609600"/>
            <a:ext cx="7335837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oollogo_com-30511143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088" y="5638800"/>
            <a:ext cx="1690687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78376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783763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815" y="0"/>
            <a:ext cx="521800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7837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22970" y="4724403"/>
            <a:ext cx="2853598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321" y="4191000"/>
            <a:ext cx="2527472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62" y="4876800"/>
            <a:ext cx="1304502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7072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7072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7072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7072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lence .. Ils dorment  - Andrew .. 08 02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Silence .. Ils dorment  - Andrew .. 08 02 2018</Template>
  <TotalTime>0</TotalTime>
  <Words>24</Words>
  <Application>Microsoft Office PowerPoint</Application>
  <PresentationFormat>Personalizado</PresentationFormat>
  <Paragraphs>4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50" baseType="lpstr">
      <vt:lpstr>Times New Roman</vt:lpstr>
      <vt:lpstr>Arial</vt:lpstr>
      <vt:lpstr>Calibri</vt:lpstr>
      <vt:lpstr>Monotype Corsiva</vt:lpstr>
      <vt:lpstr>Silence .. Ils dorment  - Andrew .. 08 02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2019-02-01T11:24:42Z</dcterms:created>
  <dcterms:modified xsi:type="dcterms:W3CDTF">2019-02-01T11:29:54Z</dcterms:modified>
</cp:coreProperties>
</file>