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GVUUE3+cODZ3yyuEm6VwA==" hashData="1mdYSQnrwARgPJF+hJ3osULBy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de-DE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44B75C39-4069-4AC3-B86C-199FA109BCA7}" type="datetimeFigureOut">
              <a:rPr lang="de-DE"/>
              <a:pPr/>
              <a:t>22.12.2020</a:t>
            </a:fld>
            <a:endParaRPr lang="de-DE"/>
          </a:p>
        </p:txBody>
      </p:sp>
      <p:sp>
        <p:nvSpPr>
          <p:cNvPr id="378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de-DE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7104C23-A15D-4A0F-BDC5-B6A830EC220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63179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CF165-E153-4D5C-B4FA-20D5CB656142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DB7B1-A1B0-47AA-AE88-5860F1DA895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6336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35965-7F95-4D8A-8383-D8899D3F83CF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DE5AE-1853-4E04-A0C7-C2AD4C7342D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74598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D9DF6-BDE8-4A39-85D5-83066E140937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296FC-54EE-4FD2-B7C4-7922A4DD839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58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C5F55-5512-4FA3-B4C1-96D7160086F4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0776-B9A1-4D6B-83B6-3FC24B24801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4075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A8596-5E5B-4610-AD3A-5C1DC4E056A0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B668B-C79A-440B-AA67-8AA3D515A32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42253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2D69E-42EE-44F3-8BF0-9C9112408E89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32CA6-012F-460A-8FC8-B9F8BD57957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07627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8951C-CE6F-438B-8782-4F47DCA802BB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BAC3D-0E7C-4EBD-9BC5-6891C87EDBA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3119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43319-72DD-400D-B6F1-CE8576BCA076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BE1E3-EF3A-4C23-9E0D-4332A58D900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78015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DC441-3AA9-46D5-881B-A5A68C7ECE24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F197-DAB1-4D5A-A854-56E444377B8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8120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753F2-3413-40EF-9219-95A7EC45680A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FE06E-5ABB-44A8-B447-25273B7FEC2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231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D70A0-0B2E-4255-BD34-B556461C9551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DDA4B-1CA5-490A-AA9A-90520BEA60B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8090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089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E53E47-E9C1-411D-9987-2283EB7E87D5}" type="datetimeFigureOut">
              <a:rPr lang="nl-NL"/>
              <a:pPr>
                <a:defRPr/>
              </a:pPr>
              <a:t>22-12-2020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03C4D0-6CF8-4092-A2C9-753664746D5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3075" name="Tijdelijke aanduiding voor inhoud 3" descr="image0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25" y="-69850"/>
            <a:ext cx="5572125" cy="69723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nl-NL" smtClean="0"/>
          </a:p>
        </p:txBody>
      </p:sp>
      <p:pic>
        <p:nvPicPr>
          <p:cNvPr id="2052" name="Afbeelding 3" descr="image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385763"/>
            <a:ext cx="9186863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4099" name="Tijdelijke aanduiding voor inhoud 3" descr="image00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44738" y="-268288"/>
            <a:ext cx="5299075" cy="7126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5123" name="Tijdelijke aanduiding voor inhoud 3" descr="image00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5600" y="1071563"/>
            <a:ext cx="8788400" cy="58181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6147" name="Tijdelijke aanduiding voor inhoud 3" descr="image00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9900" y="500063"/>
            <a:ext cx="8709025" cy="63579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7171" name="Tijdelijke aanduiding voor inhoud 3" descr="image00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4163" y="868363"/>
            <a:ext cx="8574087" cy="59896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8195" name="Tijdelijke aanduiding voor inhoud 3" descr="image00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22375" y="-33338"/>
            <a:ext cx="7707313" cy="68913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9219" name="Tijdelijke aanduiding voor inhoud 3" descr="image0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87423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0243" name="Tijdelijke aanduiding voor inhoud 3" descr="image0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063" y="876300"/>
            <a:ext cx="8286750" cy="50593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1267" name="Tijdelijke aanduiding voor inhoud 3" descr="image0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571500"/>
            <a:ext cx="8929687" cy="5880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2291" name="Tijdelijke aanduiding voor inhoud 3" descr="image0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5875"/>
            <a:ext cx="9572625" cy="6873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3315" name="Tijdelijke aanduiding voor inhoud 3" descr="image0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75"/>
            <a:ext cx="9144000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4339" name="Tijdelijke aanduiding voor inhoud 3" descr="image0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41288"/>
            <a:ext cx="9358313" cy="6999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5363" name="Tijdelijke aanduiding voor inhoud 3" descr="image0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71500"/>
            <a:ext cx="8791575" cy="5753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6387" name="Tijdelijke aanduiding voor inhoud 3" descr="image0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85750"/>
            <a:ext cx="9144000" cy="61452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7411" name="Tijdelijke aanduiding voor inhoud 3" descr="image0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5375" y="-14288"/>
            <a:ext cx="5064125" cy="6872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8435" name="Tijdelijke aanduiding voor inhoud 3" descr="image0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0"/>
            <a:ext cx="8429625" cy="62722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9459" name="Tijdelijke aanduiding voor inhoud 3" descr="image0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8500"/>
            <a:ext cx="9144000" cy="6159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0483" name="Tijdelijke aanduiding voor inhoud 3" descr="image0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2938" y="0"/>
            <a:ext cx="7858125" cy="68754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1507" name="Tijdelijke aanduiding voor inhoud 3" descr="image0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7938"/>
            <a:ext cx="10072688" cy="68659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2531" name="Tijdelijke aanduiding voor inhoud 3" descr="image0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4438" y="0"/>
            <a:ext cx="6858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3555" name="Tijdelijke aanduiding voor inhoud 3" descr="image0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4579" name="Tijdelijke aanduiding voor inhoud 3" descr="image0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50800"/>
            <a:ext cx="9144000" cy="6908800"/>
          </a:xfrm>
        </p:spPr>
      </p:pic>
      <p:pic>
        <p:nvPicPr>
          <p:cNvPr id="5" name="Rechthoek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2" y="116632"/>
            <a:ext cx="5157788" cy="21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tits et adorables - R. Cl .. 09 02 2011 (1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Petits et adorables - R. Cl .. 09 02 2011 (1)</Template>
  <TotalTime>4</TotalTime>
  <Words>16</Words>
  <Application>Microsoft Office PowerPoint</Application>
  <PresentationFormat>Presentación en pantalla (4:3)</PresentationFormat>
  <Paragraphs>2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Calibri</vt:lpstr>
      <vt:lpstr>Arial</vt:lpstr>
      <vt:lpstr>Petits et adorables - R. Cl .. 09 02 2011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verteilt durch www.funmail2u.de - einem unverbindlichen Service, der auch dir jeden Tag kostenlos Dateien in dieser Art per Mail senden kann</dc:description>
  <cp:lastModifiedBy>Jose Luis</cp:lastModifiedBy>
  <cp:revision>3</cp:revision>
  <dcterms:created xsi:type="dcterms:W3CDTF">2020-12-22T09:39:39Z</dcterms:created>
  <dcterms:modified xsi:type="dcterms:W3CDTF">2020-12-22T09:43:45Z</dcterms:modified>
</cp:coreProperties>
</file>