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90" r:id="rId3"/>
    <p:sldId id="270" r:id="rId4"/>
    <p:sldId id="276" r:id="rId5"/>
    <p:sldId id="266" r:id="rId6"/>
    <p:sldId id="273" r:id="rId7"/>
    <p:sldId id="279" r:id="rId8"/>
    <p:sldId id="269" r:id="rId9"/>
    <p:sldId id="260" r:id="rId10"/>
    <p:sldId id="259" r:id="rId11"/>
    <p:sldId id="257" r:id="rId12"/>
    <p:sldId id="258" r:id="rId13"/>
    <p:sldId id="264" r:id="rId14"/>
    <p:sldId id="265" r:id="rId15"/>
    <p:sldId id="262" r:id="rId16"/>
    <p:sldId id="263" r:id="rId17"/>
    <p:sldId id="267" r:id="rId18"/>
    <p:sldId id="268" r:id="rId19"/>
    <p:sldId id="271" r:id="rId20"/>
    <p:sldId id="272" r:id="rId21"/>
    <p:sldId id="274" r:id="rId22"/>
    <p:sldId id="275" r:id="rId23"/>
    <p:sldId id="280" r:id="rId24"/>
    <p:sldId id="281" r:id="rId25"/>
    <p:sldId id="284" r:id="rId26"/>
    <p:sldId id="287" r:id="rId27"/>
    <p:sldId id="285" r:id="rId28"/>
    <p:sldId id="288" r:id="rId29"/>
    <p:sldId id="289" r:id="rId30"/>
    <p:sldId id="286" r:id="rId31"/>
    <p:sldId id="277" r:id="rId32"/>
    <p:sldId id="278" r:id="rId33"/>
    <p:sldId id="291" r:id="rId34"/>
  </p:sldIdLst>
  <p:sldSz cx="9144000" cy="6858000" type="screen4x3"/>
  <p:notesSz cx="6858000" cy="9144000"/>
  <p:photoAlbum layout="1pic" frame="frameStyle2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co2nmHvgb4uncq7SVGWWA==" hashData="8kTZI70cR0lGVxvCdfQgH6GkA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02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B8227-910F-4A55-B6A0-6ED17CFF65D0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6848652"/>
      </p:ext>
    </p:extLst>
  </p:cSld>
  <p:clrMapOvr>
    <a:masterClrMapping/>
  </p:clrMapOvr>
  <p:transition spd="med" advTm="4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A4686-0432-4224-962E-2348A640BB6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0500826"/>
      </p:ext>
    </p:extLst>
  </p:cSld>
  <p:clrMapOvr>
    <a:masterClrMapping/>
  </p:clrMapOvr>
  <p:transition spd="med" advTm="4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188FD-BF6A-4B99-855E-401C412A250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9039972"/>
      </p:ext>
    </p:extLst>
  </p:cSld>
  <p:clrMapOvr>
    <a:masterClrMapping/>
  </p:clrMapOvr>
  <p:transition spd="med" advTm="4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10FB6-4F8A-4F9F-BECB-AAD803769405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1553958"/>
      </p:ext>
    </p:extLst>
  </p:cSld>
  <p:clrMapOvr>
    <a:masterClrMapping/>
  </p:clrMapOvr>
  <p:transition spd="med" advTm="4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3A3931-35EC-4F3E-AB14-5494E202449B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8308306"/>
      </p:ext>
    </p:extLst>
  </p:cSld>
  <p:clrMapOvr>
    <a:masterClrMapping/>
  </p:clrMapOvr>
  <p:transition spd="med" advTm="4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CAF86A-D0EE-4B80-82EA-FDD7C0CAB859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7161314"/>
      </p:ext>
    </p:extLst>
  </p:cSld>
  <p:clrMapOvr>
    <a:masterClrMapping/>
  </p:clrMapOvr>
  <p:transition spd="med" advTm="4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3D2D91-8639-4BDA-99EA-C9A82865D30B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8370304"/>
      </p:ext>
    </p:extLst>
  </p:cSld>
  <p:clrMapOvr>
    <a:masterClrMapping/>
  </p:clrMapOvr>
  <p:transition spd="med" advTm="4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F2B29C-5A9F-460B-BD7F-D633AE94FEAF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5196044"/>
      </p:ext>
    </p:extLst>
  </p:cSld>
  <p:clrMapOvr>
    <a:masterClrMapping/>
  </p:clrMapOvr>
  <p:transition spd="med" advTm="4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79E3E-A090-4A80-A622-D525122B4B97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0234684"/>
      </p:ext>
    </p:extLst>
  </p:cSld>
  <p:clrMapOvr>
    <a:masterClrMapping/>
  </p:clrMapOvr>
  <p:transition spd="med" advTm="4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A5BE8-F998-45DC-989F-649D9E3471E6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4148135"/>
      </p:ext>
    </p:extLst>
  </p:cSld>
  <p:clrMapOvr>
    <a:masterClrMapping/>
  </p:clrMapOvr>
  <p:transition spd="med" advTm="4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A36E9-49F3-4123-B5AA-44876ED3DBDE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5812306"/>
      </p:ext>
    </p:extLst>
  </p:cSld>
  <p:clrMapOvr>
    <a:masterClrMapping/>
  </p:clrMapOvr>
  <p:transition spd="med" advTm="4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282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0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E116304F-B730-4F11-81D0-1B606CFEF5BC}" type="slidenum">
              <a:rPr lang="he-IL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edge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195513" y="1557338"/>
            <a:ext cx="46815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WHERE DO I BEGIN</a:t>
            </a:r>
          </a:p>
        </p:txBody>
      </p:sp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900112" y="1340768"/>
            <a:ext cx="7272337" cy="37402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Script MT Bold"/>
              </a:rPr>
              <a:t>PEQUEÑOS </a:t>
            </a:r>
          </a:p>
          <a:p>
            <a:pPr algn="ctr" rtl="0"/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Script MT Bold"/>
              </a:rPr>
              <a:t>ADORABLES</a:t>
            </a:r>
            <a:endParaRPr lang="es-ES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Script MT Bold"/>
            </a:endParaRPr>
          </a:p>
        </p:txBody>
      </p:sp>
    </p:spTree>
  </p:cSld>
  <p:clrMapOvr>
    <a:masterClrMapping/>
  </p:clrMapOvr>
  <p:transition spd="med" advTm="4000">
    <p:wedge/>
    <p:sndAc>
      <p:stSnd>
        <p:snd r:embed="rId2" name="!@@@   Williams, Andy - Love 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AutoShape 3" descr="image060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AutoShape 3" descr="image066"/>
          <p:cNvSpPr>
            <a:spLocks noGrp="1" noChangeAspect="1" noChangeArrowheads="1"/>
          </p:cNvSpPr>
          <p:nvPr isPhoto="1"/>
        </p:nvSpPr>
        <p:spPr bwMode="auto">
          <a:xfrm>
            <a:off x="919163" y="685800"/>
            <a:ext cx="7305675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AutoShape 3" descr="image056"/>
          <p:cNvSpPr>
            <a:spLocks noGrp="1" noChangeAspect="1" noChangeArrowheads="1"/>
          </p:cNvSpPr>
          <p:nvPr isPhoto="1"/>
        </p:nvSpPr>
        <p:spPr bwMode="auto">
          <a:xfrm>
            <a:off x="1828800" y="685800"/>
            <a:ext cx="54864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19455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AutoShape 3" descr="image063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AutoShape 3" descr="image069"/>
          <p:cNvSpPr>
            <a:spLocks noGrp="1" noChangeAspect="1" noChangeArrowheads="1"/>
          </p:cNvSpPr>
          <p:nvPr isPhoto="1"/>
        </p:nvSpPr>
        <p:spPr bwMode="auto">
          <a:xfrm>
            <a:off x="1168400" y="685800"/>
            <a:ext cx="6805613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AutoShape 3" descr="image059"/>
          <p:cNvSpPr>
            <a:spLocks noGrp="1" noChangeAspect="1" noChangeArrowheads="1"/>
          </p:cNvSpPr>
          <p:nvPr isPhoto="1"/>
        </p:nvSpPr>
        <p:spPr bwMode="auto">
          <a:xfrm>
            <a:off x="2268538" y="1700213"/>
            <a:ext cx="4305300" cy="319087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1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AutoShape 3" descr="image038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AutoShape 3" descr="image031"/>
          <p:cNvSpPr>
            <a:spLocks noGrp="1" noChangeAspect="1" noChangeArrowheads="1"/>
          </p:cNvSpPr>
          <p:nvPr isPhoto="1"/>
        </p:nvSpPr>
        <p:spPr bwMode="auto">
          <a:xfrm>
            <a:off x="712788" y="685800"/>
            <a:ext cx="77168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AutoShape 3" descr="image025"/>
          <p:cNvSpPr>
            <a:spLocks noGrp="1" noChangeAspect="1" noChangeArrowheads="1"/>
          </p:cNvSpPr>
          <p:nvPr isPhoto="1"/>
        </p:nvSpPr>
        <p:spPr bwMode="auto">
          <a:xfrm>
            <a:off x="1119188" y="685800"/>
            <a:ext cx="69040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AutoShape 3" descr="image026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AutoShape 3" descr="image054"/>
          <p:cNvSpPr>
            <a:spLocks noGrp="1" noChangeAspect="1" noChangeArrowheads="1"/>
          </p:cNvSpPr>
          <p:nvPr isPhoto="1"/>
        </p:nvSpPr>
        <p:spPr bwMode="auto">
          <a:xfrm>
            <a:off x="685800" y="844550"/>
            <a:ext cx="7772400" cy="51689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1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AutoShape 3" descr="image055"/>
          <p:cNvSpPr>
            <a:spLocks noGrp="1" noChangeAspect="1" noChangeArrowheads="1"/>
          </p:cNvSpPr>
          <p:nvPr isPhoto="1"/>
        </p:nvSpPr>
        <p:spPr bwMode="auto">
          <a:xfrm>
            <a:off x="685800" y="928688"/>
            <a:ext cx="7772400" cy="500062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9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AutoShape 3" descr="image046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AutoShape 3" descr="image053"/>
          <p:cNvSpPr>
            <a:spLocks noGrp="1" noChangeAspect="1" noChangeArrowheads="1"/>
          </p:cNvSpPr>
          <p:nvPr isPhoto="1"/>
        </p:nvSpPr>
        <p:spPr bwMode="auto">
          <a:xfrm>
            <a:off x="1012825" y="685800"/>
            <a:ext cx="711835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AutoShape 3" descr="image057"/>
          <p:cNvSpPr>
            <a:spLocks noGrp="1" noChangeAspect="1" noChangeArrowheads="1"/>
          </p:cNvSpPr>
          <p:nvPr isPhoto="1"/>
        </p:nvSpPr>
        <p:spPr bwMode="auto">
          <a:xfrm>
            <a:off x="863600" y="685800"/>
            <a:ext cx="7415213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AutoShape 3" descr="image058"/>
          <p:cNvSpPr>
            <a:spLocks noGrp="1" noChangeAspect="1" noChangeArrowheads="1"/>
          </p:cNvSpPr>
          <p:nvPr isPhoto="1"/>
        </p:nvSpPr>
        <p:spPr bwMode="auto">
          <a:xfrm>
            <a:off x="1979613" y="1916113"/>
            <a:ext cx="5106987" cy="341947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8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AutoShape 3" descr="image061"/>
          <p:cNvSpPr>
            <a:spLocks noGrp="1" noChangeAspect="1" noChangeArrowheads="1"/>
          </p:cNvSpPr>
          <p:nvPr isPhoto="1"/>
        </p:nvSpPr>
        <p:spPr bwMode="auto">
          <a:xfrm>
            <a:off x="2195513" y="1773238"/>
            <a:ext cx="4857750" cy="364807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AutoShape 3" descr="image062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AutoShape 3" descr="image064"/>
          <p:cNvSpPr>
            <a:spLocks noGrp="1" noChangeAspect="1" noChangeArrowheads="1"/>
          </p:cNvSpPr>
          <p:nvPr isPhoto="1"/>
        </p:nvSpPr>
        <p:spPr bwMode="auto">
          <a:xfrm>
            <a:off x="2700338" y="2133600"/>
            <a:ext cx="3633787" cy="272891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AutoShape 3" descr="image065"/>
          <p:cNvSpPr>
            <a:spLocks noGrp="1" noChangeAspect="1" noChangeArrowheads="1"/>
          </p:cNvSpPr>
          <p:nvPr isPhoto="1"/>
        </p:nvSpPr>
        <p:spPr bwMode="auto">
          <a:xfrm>
            <a:off x="1828800" y="685800"/>
            <a:ext cx="54864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19455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AutoShape 3" descr="image070"/>
          <p:cNvSpPr>
            <a:spLocks noGrp="1" noChangeAspect="1" noChangeArrowheads="1"/>
          </p:cNvSpPr>
          <p:nvPr isPhoto="1"/>
        </p:nvSpPr>
        <p:spPr bwMode="auto">
          <a:xfrm>
            <a:off x="2740025" y="685800"/>
            <a:ext cx="366395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7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AutoShape 3" descr="image001"/>
          <p:cNvSpPr>
            <a:spLocks noGrp="1" noChangeAspect="1" noChangeArrowheads="1"/>
          </p:cNvSpPr>
          <p:nvPr isPhoto="1"/>
        </p:nvSpPr>
        <p:spPr bwMode="auto">
          <a:xfrm>
            <a:off x="2627313" y="2349500"/>
            <a:ext cx="4027487" cy="275272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AutoShape 3" descr="image013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AutoShape 3" descr="image018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AutoShape 3" descr="image014"/>
          <p:cNvSpPr>
            <a:spLocks noGrp="1" noChangeAspect="1" noChangeArrowheads="1"/>
          </p:cNvSpPr>
          <p:nvPr isPhoto="1"/>
        </p:nvSpPr>
        <p:spPr bwMode="auto">
          <a:xfrm>
            <a:off x="685800" y="847725"/>
            <a:ext cx="7772400" cy="51609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8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AutoShape 3" descr="image019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AutoShape 3" descr="image022"/>
          <p:cNvSpPr>
            <a:spLocks noGrp="1" noChangeAspect="1" noChangeArrowheads="1"/>
          </p:cNvSpPr>
          <p:nvPr isPhoto="1"/>
        </p:nvSpPr>
        <p:spPr bwMode="auto">
          <a:xfrm>
            <a:off x="685800" y="835025"/>
            <a:ext cx="7772400" cy="51863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1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AutoShape 3" descr="image017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AutoShape 3" descr="image067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AutoShape 3" descr="image068"/>
          <p:cNvSpPr>
            <a:spLocks noGrp="1" noChangeAspect="1" noChangeArrowheads="1"/>
          </p:cNvSpPr>
          <p:nvPr isPhoto="1"/>
        </p:nvSpPr>
        <p:spPr bwMode="auto">
          <a:xfrm>
            <a:off x="2533650" y="685800"/>
            <a:ext cx="40767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0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NDE EMPIEZO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DONDE EMPIEZO</Template>
  <TotalTime>3</TotalTime>
  <Words>22</Words>
  <Application>Microsoft Office PowerPoint</Application>
  <PresentationFormat>Presentación en pantalla (4:3)</PresentationFormat>
  <Paragraphs>5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DONDE EMPIEZO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2020-05-17T19:16:25Z</dcterms:created>
  <dcterms:modified xsi:type="dcterms:W3CDTF">2020-05-17T19:19:42Z</dcterms:modified>
</cp:coreProperties>
</file>