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85h0UqrCFmJpMyd/bACoQ==" hashData="KP2PTSse1EXfSYY7dR7X+WBGIM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20034" autoAdjust="0"/>
    <p:restoredTop sz="9466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0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F294D-EB16-47C7-88F5-3C7136BAA4FD}" type="datetimeFigureOut">
              <a:rPr lang="es-ES_tradnl"/>
              <a:pPr>
                <a:defRPr/>
              </a:pPr>
              <a:t>19/11/2019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FDB412-30A2-412D-BDFD-76DBDE33FF21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48775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029C84-1D39-4872-AE0F-13A962D7138B}" type="datetimeFigureOut">
              <a:rPr lang="es-ES_tradnl"/>
              <a:pPr>
                <a:defRPr/>
              </a:pPr>
              <a:t>19/11/2019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622C00-5BA9-45DC-B018-5BD9902A3D21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37589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AB4D5-0DC6-45BE-BE90-C7828C7D4774}" type="datetimeFigureOut">
              <a:rPr lang="es-ES_tradnl"/>
              <a:pPr>
                <a:defRPr/>
              </a:pPr>
              <a:t>19/11/2019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6F207B-F2F1-4299-B0CB-C0E3728BFDDA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03322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AB8F2-5D97-40AF-B33E-BD9126B3F02F}" type="datetimeFigureOut">
              <a:rPr lang="es-ES_tradnl"/>
              <a:pPr>
                <a:defRPr/>
              </a:pPr>
              <a:t>19/11/2019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C0C110-E5C2-4006-A8DC-DD220C036B38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48717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B62BE-33A7-4D55-A3FD-2280D3484033}" type="datetimeFigureOut">
              <a:rPr lang="es-ES_tradnl"/>
              <a:pPr>
                <a:defRPr/>
              </a:pPr>
              <a:t>19/11/2019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5DC21A-5703-4724-9327-0AE1C5A18E89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044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D6623-C720-4C8C-91AA-61FD706CFEB0}" type="datetimeFigureOut">
              <a:rPr lang="es-ES_tradnl"/>
              <a:pPr>
                <a:defRPr/>
              </a:pPr>
              <a:t>19/11/2019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EF5F5-20C5-4A43-A003-2BA77C94ACF4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18552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7A709-9C4C-4D55-BCA3-292DB7A9237A}" type="datetimeFigureOut">
              <a:rPr lang="es-ES_tradnl"/>
              <a:pPr>
                <a:defRPr/>
              </a:pPr>
              <a:t>19/11/2019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1BE42A-479F-4BE3-9ED6-0475239C1DB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70998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7E495-88F8-434D-8DD6-F8772A3505A1}" type="datetimeFigureOut">
              <a:rPr lang="es-ES_tradnl"/>
              <a:pPr>
                <a:defRPr/>
              </a:pPr>
              <a:t>19/11/2019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5E76C-4182-4301-A1A6-08E21FE5F0E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2586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A82DC-A06A-4AFB-B54B-476022393D40}" type="datetimeFigureOut">
              <a:rPr lang="es-ES_tradnl"/>
              <a:pPr>
                <a:defRPr/>
              </a:pPr>
              <a:t>19/11/2019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9379C2-E465-4B02-ADC0-3D5F8713CAF8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18552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0A0ED-A3C3-4446-B769-0CD64A68BE09}" type="datetimeFigureOut">
              <a:rPr lang="es-ES_tradnl"/>
              <a:pPr>
                <a:defRPr/>
              </a:pPr>
              <a:t>19/11/2019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194BE7-F2AF-46F8-B8E3-51D1E78AB0B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11922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536B7-A60F-4B73-AF02-A6B69C236D67}" type="datetimeFigureOut">
              <a:rPr lang="es-ES_tradnl"/>
              <a:pPr>
                <a:defRPr/>
              </a:pPr>
              <a:t>19/11/2019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B35BF6-EE3F-4516-90C8-8C19A14DC26D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497087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726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_tradn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075C8CB-DAE8-4D8A-AEF0-EAC52EBC1B73}" type="datetimeFigureOut">
              <a:rPr lang="es-ES_tradnl"/>
              <a:pPr>
                <a:defRPr/>
              </a:pPr>
              <a:t>19/11/2019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C3350F30-95C2-4910-95F1-745D7C90892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5652" y="-24408"/>
            <a:ext cx="9144000" cy="72707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>
    <p:sndAc>
      <p:stSnd loop="1">
        <p:snd r:embed="rId2" name="Banda-Sonora-The-Piano-The-Heart-Asks-Pleasure-First-The-Promis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684213" y="-25400"/>
            <a:ext cx="9828213" cy="71993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46785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396875" y="0"/>
            <a:ext cx="106934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819150"/>
            <a:ext cx="9144000" cy="820896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10691813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757238" y="0"/>
            <a:ext cx="10837863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260475" y="-25400"/>
            <a:ext cx="10404475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80975" y="0"/>
            <a:ext cx="10583863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5603" name="2 CuadroTexto"/>
          <p:cNvSpPr txBox="1">
            <a:spLocks noChangeArrowheads="1"/>
          </p:cNvSpPr>
          <p:nvPr/>
        </p:nvSpPr>
        <p:spPr bwMode="auto">
          <a:xfrm>
            <a:off x="3059113" y="5949950"/>
            <a:ext cx="31940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_tradnl" sz="1800" b="1" i="1">
                <a:latin typeface="Bookman Old Style" pitchFamily="18" charset="0"/>
                <a:cs typeface="Arial" charset="0"/>
              </a:rPr>
              <a:t>compaginación </a:t>
            </a:r>
          </a:p>
          <a:p>
            <a:pPr algn="ctr" eaLnBrk="1" hangingPunct="1"/>
            <a:r>
              <a:rPr lang="es-ES_tradnl" sz="1800" b="1" i="1">
                <a:latin typeface="Bookman Old Style" pitchFamily="18" charset="0"/>
                <a:cs typeface="Arial" charset="0"/>
              </a:rPr>
              <a:t>albanandy@hotmail.com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s amis les chiens - Albanandy ..14 10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Nos amis les chiens - Albanandy ..14 10 2019</Template>
  <TotalTime>1</TotalTime>
  <Words>18</Words>
  <Application>Microsoft Office PowerPoint</Application>
  <PresentationFormat>Presentación en pantalla (4:3)</PresentationFormat>
  <Paragraphs>4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0" baseType="lpstr">
      <vt:lpstr>Calibri</vt:lpstr>
      <vt:lpstr>Arial</vt:lpstr>
      <vt:lpstr>Bookman Old Style</vt:lpstr>
      <vt:lpstr>Nos amis les chiens - Albanandy ..14 10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2019-11-19T09:46:16Z</dcterms:created>
  <dcterms:modified xsi:type="dcterms:W3CDTF">2019-11-19T09:48:12Z</dcterms:modified>
</cp:coreProperties>
</file>