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61" r:id="rId4"/>
    <p:sldId id="262" r:id="rId5"/>
    <p:sldId id="264" r:id="rId6"/>
    <p:sldId id="265" r:id="rId7"/>
    <p:sldId id="266" r:id="rId8"/>
    <p:sldId id="267" r:id="rId9"/>
    <p:sldId id="269" r:id="rId10"/>
    <p:sldId id="270" r:id="rId11"/>
    <p:sldId id="271" r:id="rId12"/>
    <p:sldId id="272" r:id="rId13"/>
    <p:sldId id="273" r:id="rId14"/>
    <p:sldId id="274" r:id="rId15"/>
    <p:sldId id="263" r:id="rId16"/>
    <p:sldId id="275" r:id="rId17"/>
    <p:sldId id="279" r:id="rId18"/>
    <p:sldId id="280" r:id="rId19"/>
    <p:sldId id="276" r:id="rId20"/>
    <p:sldId id="278" r:id="rId21"/>
    <p:sldId id="277" r:id="rId22"/>
    <p:sldId id="281" r:id="rId23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UOqiyZ7WgoZdwWebvbWeQ==" hashData="Mw+L4XCYHxZDTtJYEhcZTZuUM6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A39DC-E4CC-4C47-9FB7-489194B7AFCB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2213A-3442-409F-9C9A-E03996A49B4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93011518"/>
      </p:ext>
    </p:extLst>
  </p:cSld>
  <p:clrMapOvr>
    <a:masterClrMapping/>
  </p:clrMapOvr>
  <p:transition spd="med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033C3-95CD-4679-AC56-DEC440C0A05B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1EA46-4EDC-4C67-B30C-69D9810F256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75550590"/>
      </p:ext>
    </p:extLst>
  </p:cSld>
  <p:clrMapOvr>
    <a:masterClrMapping/>
  </p:clrMapOvr>
  <p:transition spd="med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6D99A-5D59-437F-BB49-7934411EEC36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19E17-E8B9-4495-A432-8A88827A7EC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3904780"/>
      </p:ext>
    </p:extLst>
  </p:cSld>
  <p:clrMapOvr>
    <a:masterClrMapping/>
  </p:clrMapOvr>
  <p:transition spd="med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77A08-B4A1-403E-8058-33D66D92BF19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C71D3-10C0-49C3-B44A-22A7779CBE5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43617174"/>
      </p:ext>
    </p:extLst>
  </p:cSld>
  <p:clrMapOvr>
    <a:masterClrMapping/>
  </p:clrMapOvr>
  <p:transition spd="med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0841F-4C4A-4898-8991-FD60AA24E360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823BF-DEA9-4E8B-8B34-70F642FB582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77460708"/>
      </p:ext>
    </p:extLst>
  </p:cSld>
  <p:clrMapOvr>
    <a:masterClrMapping/>
  </p:clrMapOvr>
  <p:transition spd="med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CAE5A-57F0-4444-8C44-F9A23C674769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E440F0-8A83-472C-B4FE-AF2827DC5B8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88130432"/>
      </p:ext>
    </p:extLst>
  </p:cSld>
  <p:clrMapOvr>
    <a:masterClrMapping/>
  </p:clrMapOvr>
  <p:transition spd="med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DCA04-3DFE-4587-A8EF-3D636B89C5C5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995F6-C482-4FC5-A681-7598A31EE32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63854899"/>
      </p:ext>
    </p:extLst>
  </p:cSld>
  <p:clrMapOvr>
    <a:masterClrMapping/>
  </p:clrMapOvr>
  <p:transition spd="med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AF31E-8C3A-46BA-ACB5-1350B49088D0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8EC9A-D489-4EEF-9230-00BB8E76691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9620532"/>
      </p:ext>
    </p:extLst>
  </p:cSld>
  <p:clrMapOvr>
    <a:masterClrMapping/>
  </p:clrMapOvr>
  <p:transition spd="med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3390D-B5EC-4D40-B525-4C3E7FA2D119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0B648A-0164-4633-B645-65B0AAAD5D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40391115"/>
      </p:ext>
    </p:extLst>
  </p:cSld>
  <p:clrMapOvr>
    <a:masterClrMapping/>
  </p:clrMapOvr>
  <p:transition spd="med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23B8C-B8F0-47D8-96D1-42D921889B60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D0F4F-D408-4E16-8AA6-6EB6FD38EF7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83763775"/>
      </p:ext>
    </p:extLst>
  </p:cSld>
  <p:clrMapOvr>
    <a:masterClrMapping/>
  </p:clrMapOvr>
  <p:transition spd="med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714AC-BACA-4DA8-9A8A-9CD134BEC5E7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108B97-A84B-443C-A098-91A255BA7BE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83704502"/>
      </p:ext>
    </p:extLst>
  </p:cSld>
  <p:clrMapOvr>
    <a:masterClrMapping/>
  </p:clrMapOvr>
  <p:transition spd="med">
    <p:pull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777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S_tradn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A9D616-194C-4C99-A50D-7F10BD7CC4F1}" type="datetimeFigureOut">
              <a:rPr lang="es-ES_tradnl"/>
              <a:pPr>
                <a:defRPr/>
              </a:pPr>
              <a:t>16/03/2022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6B666FA-6AB9-494B-AC89-88F6EC632E7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 dir="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Jose%20Luis\Desktop\images.jpg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Jose%20Luis\Desktop\images.jpg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39552" y="357166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6286512" y="1285860"/>
            <a:ext cx="617477" cy="424731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Ñ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715272" y="357166"/>
            <a:ext cx="543739" cy="618630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384925" y="6488113"/>
            <a:ext cx="198120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1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imágenes de internet</a:t>
            </a:r>
          </a:p>
        </p:txBody>
      </p:sp>
    </p:spTree>
  </p:cSld>
  <p:clrMapOvr>
    <a:masterClrMapping/>
  </p:clrMapOvr>
  <p:transition spd="med">
    <p:pull dir="u"/>
    <p:sndAc>
      <p:stSnd loop="1">
        <p:snd r:embed="rId2" name="Rey leo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r:link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093462" y="558568"/>
            <a:ext cx="5000625" cy="6286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r:link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2071687" y="388381"/>
            <a:ext cx="5000625" cy="6286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2071687" y="57150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71500" y="285750"/>
            <a:ext cx="500062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331640" y="0"/>
            <a:ext cx="5857875" cy="6286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00063" y="500063"/>
            <a:ext cx="6215062" cy="54292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  <a:effectLst>
            <a:outerShdw blurRad="1270000" dist="50800" dir="5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Ñ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NIÑOS</Template>
  <TotalTime>8</TotalTime>
  <Words>33</Words>
  <Application>Microsoft Office PowerPoint</Application>
  <PresentationFormat>Presentación en pantalla (4:3)</PresentationFormat>
  <Paragraphs>17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NIÑOS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2022-03-16T19:03:26Z</dcterms:created>
  <dcterms:modified xsi:type="dcterms:W3CDTF">2022-03-16T19:11:50Z</dcterms:modified>
</cp:coreProperties>
</file>