
<file path=[Content_Types].xml><?xml version="1.0" encoding="utf-8"?>
<Types xmlns="http://schemas.openxmlformats.org/package/2006/content-types">
  <Override PartName="/ppt/slideMasters/slideMaster3.xml" ContentType="application/vnd.openxmlformats-officedocument.presentationml.slideMaster+xml"/>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71"/>
  </p:notesMasterIdLst>
  <p:sldIdLst>
    <p:sldId id="256" r:id="rId4"/>
    <p:sldId id="386" r:id="rId5"/>
    <p:sldId id="321" r:id="rId6"/>
    <p:sldId id="322" r:id="rId7"/>
    <p:sldId id="388" r:id="rId8"/>
    <p:sldId id="324" r:id="rId9"/>
    <p:sldId id="325" r:id="rId10"/>
    <p:sldId id="326" r:id="rId11"/>
    <p:sldId id="327" r:id="rId12"/>
    <p:sldId id="328" r:id="rId13"/>
    <p:sldId id="329" r:id="rId14"/>
    <p:sldId id="330" r:id="rId15"/>
    <p:sldId id="331" r:id="rId16"/>
    <p:sldId id="332" r:id="rId17"/>
    <p:sldId id="333" r:id="rId18"/>
    <p:sldId id="334" r:id="rId19"/>
    <p:sldId id="335" r:id="rId20"/>
    <p:sldId id="336" r:id="rId21"/>
    <p:sldId id="337" r:id="rId22"/>
    <p:sldId id="338" r:id="rId23"/>
    <p:sldId id="339" r:id="rId24"/>
    <p:sldId id="340" r:id="rId25"/>
    <p:sldId id="341" r:id="rId26"/>
    <p:sldId id="342" r:id="rId27"/>
    <p:sldId id="343" r:id="rId28"/>
    <p:sldId id="345" r:id="rId29"/>
    <p:sldId id="347" r:id="rId30"/>
    <p:sldId id="348" r:id="rId31"/>
    <p:sldId id="349" r:id="rId32"/>
    <p:sldId id="351" r:id="rId33"/>
    <p:sldId id="352" r:id="rId34"/>
    <p:sldId id="353" r:id="rId35"/>
    <p:sldId id="354" r:id="rId36"/>
    <p:sldId id="355" r:id="rId37"/>
    <p:sldId id="356" r:id="rId38"/>
    <p:sldId id="357" r:id="rId39"/>
    <p:sldId id="358" r:id="rId40"/>
    <p:sldId id="359" r:id="rId41"/>
    <p:sldId id="360" r:id="rId42"/>
    <p:sldId id="361" r:id="rId43"/>
    <p:sldId id="362" r:id="rId44"/>
    <p:sldId id="363" r:id="rId45"/>
    <p:sldId id="364" r:id="rId46"/>
    <p:sldId id="365" r:id="rId47"/>
    <p:sldId id="366" r:id="rId48"/>
    <p:sldId id="367" r:id="rId49"/>
    <p:sldId id="368" r:id="rId50"/>
    <p:sldId id="369" r:id="rId51"/>
    <p:sldId id="370" r:id="rId52"/>
    <p:sldId id="371" r:id="rId53"/>
    <p:sldId id="372" r:id="rId54"/>
    <p:sldId id="373" r:id="rId55"/>
    <p:sldId id="374" r:id="rId56"/>
    <p:sldId id="376" r:id="rId57"/>
    <p:sldId id="375" r:id="rId58"/>
    <p:sldId id="377" r:id="rId59"/>
    <p:sldId id="378" r:id="rId60"/>
    <p:sldId id="379" r:id="rId61"/>
    <p:sldId id="380" r:id="rId62"/>
    <p:sldId id="381" r:id="rId63"/>
    <p:sldId id="382" r:id="rId64"/>
    <p:sldId id="383" r:id="rId65"/>
    <p:sldId id="384" r:id="rId66"/>
    <p:sldId id="385" r:id="rId67"/>
    <p:sldId id="387" r:id="rId68"/>
    <p:sldId id="319" r:id="rId69"/>
    <p:sldId id="389" r:id="rId70"/>
  </p:sldIdLst>
  <p:sldSz cx="9144000" cy="6858000" type="screen4x3"/>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WfGXClQorbAuLQGKl30rBw==" hashData="0MsLwBpGYopRX6cieNLAeOMbZHw="/>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4600"/>
    <a:srgbClr val="008000"/>
    <a:srgbClr val="00FF00"/>
    <a:srgbClr val="8AB2E2"/>
    <a:srgbClr val="C94E35"/>
    <a:srgbClr val="5147AF"/>
    <a:srgbClr val="86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870" autoAdjust="0"/>
    <p:restoredTop sz="9466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 Type="http://schemas.openxmlformats.org/officeDocument/2006/relationships/slide" Target="slides/slide4.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A2199A1C-241E-4985-A330-E746FD665156}" type="datetimeFigureOut">
              <a:rPr lang="es-ES"/>
              <a:pPr>
                <a:defRPr/>
              </a:pPr>
              <a:t>11/11/2014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29BFB730-53A1-435F-949C-8159C1508A0D}"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3731"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373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A234F2B-D426-4100-A4D6-ABFBB1BDB083}" type="slidenum">
              <a:rPr lang="es-ES" smtClean="0"/>
              <a:pPr/>
              <a:t>33</a:t>
            </a:fld>
            <a:endParaRPr 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4755"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475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8A123A57-845A-428B-9BBE-E0D54003A27D}" type="slidenum">
              <a:rPr lang="es-ES" smtClean="0"/>
              <a:pPr/>
              <a:t>45</a:t>
            </a:fld>
            <a:endParaRPr 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75779"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7578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E8EA4D30-BF7A-44E9-91F4-90D6DC0AC123}" type="slidenum">
              <a:rPr lang="es-ES" smtClean="0"/>
              <a:pPr/>
              <a:t>65</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412FF85-1AEE-4951-B576-38808D39692C}" type="datetimeFigureOut">
              <a:rPr lang="es-ES"/>
              <a:pPr>
                <a:defRPr/>
              </a:pPr>
              <a:t>11/11/2014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F3EE7E8-9E04-46B2-ACC5-D98E3C5D9A7C}" type="slidenum">
              <a:rPr lang="es-ES"/>
              <a:pPr>
                <a:defRPr/>
              </a:pPr>
              <a:t>‹Nº›</a:t>
            </a:fld>
            <a:endParaRPr lang="es-ES"/>
          </a:p>
        </p:txBody>
      </p:sp>
    </p:spTree>
  </p:cSld>
  <p:clrMapOvr>
    <a:masterClrMapping/>
  </p:clrMapOvr>
  <p:transition spd="slow" advTm="8000">
    <p:randomBa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955C22D-0434-4531-B362-0D45918B0A5E}" type="datetimeFigureOut">
              <a:rPr lang="es-ES"/>
              <a:pPr>
                <a:defRPr/>
              </a:pPr>
              <a:t>11/11/2014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57487DB-CBCD-4BD9-8C39-57582A38F6AA}" type="slidenum">
              <a:rPr lang="es-ES"/>
              <a:pPr>
                <a:defRPr/>
              </a:pPr>
              <a:t>‹Nº›</a:t>
            </a:fld>
            <a:endParaRPr lang="es-ES"/>
          </a:p>
        </p:txBody>
      </p:sp>
    </p:spTree>
  </p:cSld>
  <p:clrMapOvr>
    <a:masterClrMapping/>
  </p:clrMapOvr>
  <p:transition spd="slow" advTm="8000">
    <p:randomBa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548D6380-E7AF-4FD0-B39C-1F9B0AA1C62C}" type="datetimeFigureOut">
              <a:rPr lang="es-ES"/>
              <a:pPr>
                <a:defRPr/>
              </a:pPr>
              <a:t>11/11/2014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DAA4A03-00E9-4E19-97D2-85E3984C9F60}" type="slidenum">
              <a:rPr lang="es-ES"/>
              <a:pPr>
                <a:defRPr/>
              </a:pPr>
              <a:t>‹Nº›</a:t>
            </a:fld>
            <a:endParaRPr lang="es-ES"/>
          </a:p>
        </p:txBody>
      </p:sp>
    </p:spTree>
  </p:cSld>
  <p:clrMapOvr>
    <a:masterClrMapping/>
  </p:clrMapOvr>
  <p:transition spd="slow" advTm="8000">
    <p:randomBa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8042C36-189F-4FCB-BE19-BE8CEE1F5344}" type="datetimeFigureOut">
              <a:rPr lang="es-ES"/>
              <a:pPr>
                <a:defRPr/>
              </a:pPr>
              <a:t>11/11/2014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49FBAD1-FF83-43DB-9666-F59AB5DEBC2F}" type="slidenum">
              <a:rPr lang="es-ES"/>
              <a:pPr>
                <a:defRPr/>
              </a:pPr>
              <a:t>‹Nº›</a:t>
            </a:fld>
            <a:endParaRPr lang="es-ES"/>
          </a:p>
        </p:txBody>
      </p:sp>
    </p:spTree>
  </p:cSld>
  <p:clrMapOvr>
    <a:masterClrMapping/>
  </p:clrMapOvr>
  <p:transition spd="slow" advTm="8000">
    <p:randomBa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4341444D-EF52-44F2-97BB-0C01958F91A0}" type="datetimeFigureOut">
              <a:rPr lang="es-ES"/>
              <a:pPr>
                <a:defRPr/>
              </a:pPr>
              <a:t>11/11/2014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0180717B-CF7F-45A1-9CC3-6ADC18863F10}" type="slidenum">
              <a:rPr lang="es-ES"/>
              <a:pPr>
                <a:defRPr/>
              </a:pPr>
              <a:t>‹Nº›</a:t>
            </a:fld>
            <a:endParaRPr lang="es-ES"/>
          </a:p>
        </p:txBody>
      </p:sp>
    </p:spTree>
  </p:cSld>
  <p:clrMapOvr>
    <a:masterClrMapping/>
  </p:clrMapOvr>
  <p:transition spd="slow" advTm="8000">
    <p:randomBa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5FE231F-9B4C-406A-9FED-9FD921A0E981}" type="datetimeFigureOut">
              <a:rPr lang="es-ES"/>
              <a:pPr>
                <a:defRPr/>
              </a:pPr>
              <a:t>11/11/2014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F8F6E534-86B5-4186-BCFB-8EAF7BAE8D1D}" type="slidenum">
              <a:rPr lang="es-ES"/>
              <a:pPr>
                <a:defRPr/>
              </a:pPr>
              <a:t>‹Nº›</a:t>
            </a:fld>
            <a:endParaRPr lang="es-ES"/>
          </a:p>
        </p:txBody>
      </p:sp>
    </p:spTree>
  </p:cSld>
  <p:clrMapOvr>
    <a:masterClrMapping/>
  </p:clrMapOvr>
  <p:transition spd="slow" advTm="8000">
    <p:randomBa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50A2904-D0AD-457B-B62D-0D1D416289C5}" type="datetimeFigureOut">
              <a:rPr lang="es-ES"/>
              <a:pPr>
                <a:defRPr/>
              </a:pPr>
              <a:t>11/11/2014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4783CAE-5AA1-4E3C-AA06-7EA1BB9ADB05}" type="slidenum">
              <a:rPr lang="es-ES"/>
              <a:pPr>
                <a:defRPr/>
              </a:pPr>
              <a:t>‹Nº›</a:t>
            </a:fld>
            <a:endParaRPr lang="es-ES"/>
          </a:p>
        </p:txBody>
      </p:sp>
    </p:spTree>
  </p:cSld>
  <p:clrMapOvr>
    <a:masterClrMapping/>
  </p:clrMapOvr>
  <p:transition spd="slow" advTm="8000">
    <p:randomBa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5613497-A705-4A5C-9E99-F1D793298058}" type="datetimeFigureOut">
              <a:rPr lang="es-ES"/>
              <a:pPr>
                <a:defRPr/>
              </a:pPr>
              <a:t>11/11/2014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28971E9-E86B-4306-A6D9-CBB81AA398B3}" type="slidenum">
              <a:rPr lang="es-ES"/>
              <a:pPr>
                <a:defRPr/>
              </a:pPr>
              <a:t>‹Nº›</a:t>
            </a:fld>
            <a:endParaRPr lang="es-ES"/>
          </a:p>
        </p:txBody>
      </p:sp>
    </p:spTree>
  </p:cSld>
  <p:clrMapOvr>
    <a:masterClrMapping/>
  </p:clrMapOvr>
  <p:transition spd="slow" advTm="8000">
    <p:randomBa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8CB71EF-C058-421D-9CFD-D233B43A05DA}" type="datetimeFigureOut">
              <a:rPr lang="es-ES"/>
              <a:pPr>
                <a:defRPr/>
              </a:pPr>
              <a:t>11/11/2014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FE7C047-21F5-4FBA-83DD-70E32213FAB5}" type="slidenum">
              <a:rPr lang="es-ES"/>
              <a:pPr>
                <a:defRPr/>
              </a:pPr>
              <a:t>‹Nº›</a:t>
            </a:fld>
            <a:endParaRPr lang="es-ES"/>
          </a:p>
        </p:txBody>
      </p:sp>
    </p:spTree>
  </p:cSld>
  <p:clrMapOvr>
    <a:masterClrMapping/>
  </p:clrMapOvr>
  <p:transition spd="slow" advTm="8000">
    <p:randomBa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1327067-65DF-406D-9295-41FCF5EC1292}" type="datetimeFigureOut">
              <a:rPr lang="es-ES"/>
              <a:pPr>
                <a:defRPr/>
              </a:pPr>
              <a:t>11/11/2014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2C506D-F1F7-445A-A81B-32282B00B1CD}" type="slidenum">
              <a:rPr lang="es-ES"/>
              <a:pPr>
                <a:defRPr/>
              </a:pPr>
              <a:t>‹Nº›</a:t>
            </a:fld>
            <a:endParaRPr lang="es-ES"/>
          </a:p>
        </p:txBody>
      </p:sp>
    </p:spTree>
  </p:cSld>
  <p:clrMapOvr>
    <a:masterClrMapping/>
  </p:clrMapOvr>
  <p:transition spd="slow" advTm="8000">
    <p:randomBa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5CF6E556-D29F-4A86-A13A-6E4B8D921048}" type="datetimeFigureOut">
              <a:rPr lang="es-ES"/>
              <a:pPr>
                <a:defRPr/>
              </a:pPr>
              <a:t>11/11/2014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4376034-EB2A-42BF-8A62-A5F494EC5A96}" type="slidenum">
              <a:rPr lang="es-ES"/>
              <a:pPr>
                <a:defRPr/>
              </a:pPr>
              <a:t>‹Nº›</a:t>
            </a:fld>
            <a:endParaRPr lang="es-ES"/>
          </a:p>
        </p:txBody>
      </p:sp>
    </p:spTree>
  </p:cSld>
  <p:clrMapOvr>
    <a:masterClrMapping/>
  </p:clrMapOvr>
  <p:transition spd="slow" advTm="8000">
    <p:randomBa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6F6F4033-60B5-4214-9740-A87F41271FE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tile tx="0" ty="0" sx="83000" sy="84000" flip="x" algn="tl"/>
        </a:blip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727FCC97-F23F-4BD9-B0DD-8D0E9F0C7BE5}" type="datetimeFigureOut">
              <a:rPr lang="es-ES"/>
              <a:pPr>
                <a:defRPr/>
              </a:pPr>
              <a:t>11/11/2014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FE9342F-22B4-4FC6-9840-F8A2CA6EE5C0}"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transition spd="slow" advTm="8000">
    <p:randomBar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65125"/>
            <a:ext cx="7886700" cy="1325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825625"/>
            <a:ext cx="7886700" cy="43513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prstClr val="black">
                    <a:tint val="75000"/>
                  </a:prstClr>
                </a:solidFill>
                <a:latin typeface="+mn-lt"/>
                <a:cs typeface="+mn-cs"/>
              </a:defRPr>
            </a:lvl1pPr>
          </a:lstStyle>
          <a:p>
            <a:pPr>
              <a:defRPr/>
            </a:pPr>
            <a:fld id="{F64AF7A1-483B-407C-9BF0-EBD431931E6D}" type="datetimeFigureOut">
              <a:rPr lang="es-ES"/>
              <a:pPr>
                <a:defRPr/>
              </a:pPr>
              <a:t>11/11/2014</a:t>
            </a:fld>
            <a:endParaRPr lang="es-ES"/>
          </a:p>
        </p:txBody>
      </p:sp>
      <p:sp>
        <p:nvSpPr>
          <p:cNvPr id="5" name="Marcador de pie de página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prstClr val="black">
                    <a:tint val="75000"/>
                  </a:prstClr>
                </a:solidFill>
                <a:latin typeface="+mn-lt"/>
                <a:cs typeface="+mn-cs"/>
              </a:defRPr>
            </a:lvl1pPr>
          </a:lstStyle>
          <a:p>
            <a:pPr>
              <a:defRPr/>
            </a:pPr>
            <a:endParaRPr lang="es-ES"/>
          </a:p>
        </p:txBody>
      </p:sp>
      <p:sp>
        <p:nvSpPr>
          <p:cNvPr id="6" name="Marcador de número de diapositiva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cs typeface="+mn-cs"/>
              </a:defRPr>
            </a:lvl1pPr>
          </a:lstStyle>
          <a:p>
            <a:pPr>
              <a:defRPr/>
            </a:pPr>
            <a:fld id="{C41066C4-8B3D-4698-A399-44DB2829B351}"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cs typeface="+mn-cs"/>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cs typeface="+mn-cs"/>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7F3844F1-E1B0-457E-B01D-29B746B26AA9}" type="slidenum">
              <a:rPr lang="es-ES_tradnl">
                <a:solidFill>
                  <a:srgbClr val="000000"/>
                </a:solidFill>
                <a:cs typeface="+mn-cs"/>
              </a:rPr>
              <a:pPr/>
              <a:t>‹Nº›</a:t>
            </a:fld>
            <a:endParaRPr lang="es-ES_tradnl">
              <a:solidFill>
                <a:srgbClr val="000000"/>
              </a:solidFill>
              <a:cs typeface="+mn-cs"/>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36.gif"/></Relationships>
</file>

<file path=ppt/slides/_rels/slide3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41.gif"/></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52.jpeg"/></Relationships>
</file>

<file path=ppt/slides/_rels/slide46.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12" name="Picture 8" descr="Barrendero Animado1"/>
          <p:cNvPicPr>
            <a:picLocks noChangeAspect="1" noChangeArrowheads="1" noCrop="1"/>
          </p:cNvPicPr>
          <p:nvPr/>
        </p:nvPicPr>
        <p:blipFill>
          <a:blip r:embed="rId2" cstate="print"/>
          <a:srcRect/>
          <a:stretch>
            <a:fillRect/>
          </a:stretch>
        </p:blipFill>
        <p:spPr bwMode="auto">
          <a:xfrm>
            <a:off x="6875463" y="5589588"/>
            <a:ext cx="1185862" cy="1114425"/>
          </a:xfrm>
          <a:prstGeom prst="rect">
            <a:avLst/>
          </a:prstGeom>
          <a:noFill/>
          <a:ln w="9525">
            <a:noFill/>
            <a:miter lim="800000"/>
            <a:headEnd/>
            <a:tailEnd/>
          </a:ln>
        </p:spPr>
      </p:pic>
      <p:sp>
        <p:nvSpPr>
          <p:cNvPr id="72706" name="WordArt 2"/>
          <p:cNvSpPr>
            <a:spLocks noChangeArrowheads="1" noChangeShapeType="1" noTextEdit="1"/>
          </p:cNvSpPr>
          <p:nvPr/>
        </p:nvSpPr>
        <p:spPr bwMode="auto">
          <a:xfrm>
            <a:off x="611188" y="0"/>
            <a:ext cx="7832725" cy="1296988"/>
          </a:xfrm>
          <a:prstGeom prst="rect">
            <a:avLst/>
          </a:prstGeom>
        </p:spPr>
        <p:txBody>
          <a:bodyPr wrap="none" fromWordArt="1">
            <a:prstTxWarp prst="textChevron">
              <a:avLst>
                <a:gd name="adj" fmla="val 41954"/>
              </a:avLst>
            </a:prstTxWarp>
            <a:scene3d>
              <a:camera prst="legacyPerspectiveBottom"/>
              <a:lightRig rig="legacyHarsh3" dir="t"/>
            </a:scene3d>
            <a:sp3d extrusionH="3630600" prstMaterial="legacyMatte">
              <a:extrusionClr>
                <a:srgbClr val="FF6600"/>
              </a:extrusionClr>
            </a:sp3d>
          </a:bodyPr>
          <a:lstStyle/>
          <a:p>
            <a:pPr algn="ctr"/>
            <a:r>
              <a:rPr lang="es-ES" sz="3600" kern="10">
                <a:ln w="9525">
                  <a:round/>
                  <a:headEnd/>
                  <a:tailEnd/>
                </a:ln>
                <a:gradFill rotWithShape="1">
                  <a:gsLst>
                    <a:gs pos="0">
                      <a:srgbClr val="FFE701"/>
                    </a:gs>
                    <a:gs pos="100000">
                      <a:srgbClr val="FE3E02"/>
                    </a:gs>
                  </a:gsLst>
                  <a:lin ang="5400000" scaled="1"/>
                </a:gradFill>
                <a:latin typeface="High Tower Text"/>
              </a:rPr>
              <a:t>Hoy nos deleitaremos con unas escenas de</a:t>
            </a:r>
          </a:p>
        </p:txBody>
      </p:sp>
      <p:sp>
        <p:nvSpPr>
          <p:cNvPr id="72707" name="WordArt 3"/>
          <p:cNvSpPr>
            <a:spLocks noChangeArrowheads="1" noChangeShapeType="1" noTextEdit="1"/>
          </p:cNvSpPr>
          <p:nvPr/>
        </p:nvSpPr>
        <p:spPr bwMode="auto">
          <a:xfrm>
            <a:off x="1547813" y="1484313"/>
            <a:ext cx="6048375" cy="1065212"/>
          </a:xfrm>
          <a:prstGeom prst="rect">
            <a:avLst/>
          </a:prstGeom>
        </p:spPr>
        <p:txBody>
          <a:bodyPr wrap="none" fromWordArt="1">
            <a:prstTxWarp prst="textTriangle">
              <a:avLst>
                <a:gd name="adj" fmla="val 50000"/>
              </a:avLst>
            </a:prstTxWarp>
            <a:scene3d>
              <a:camera prst="legacyPerspectiveBottom"/>
              <a:lightRig rig="legacyNormal3" dir="t"/>
            </a:scene3d>
            <a:sp3d extrusionH="1801800" prstMaterial="legacyMatt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MARY  POPPINS</a:t>
            </a:r>
          </a:p>
        </p:txBody>
      </p:sp>
      <p:sp>
        <p:nvSpPr>
          <p:cNvPr id="72708" name="WordArt 4"/>
          <p:cNvSpPr>
            <a:spLocks noChangeArrowheads="1" noChangeShapeType="1" noTextEdit="1"/>
          </p:cNvSpPr>
          <p:nvPr/>
        </p:nvSpPr>
        <p:spPr bwMode="auto">
          <a:xfrm>
            <a:off x="827088" y="2924175"/>
            <a:ext cx="7561262" cy="865188"/>
          </a:xfrm>
          <a:prstGeom prst="rect">
            <a:avLst/>
          </a:prstGeom>
        </p:spPr>
        <p:txBody>
          <a:bodyPr wrap="none" fromWordArt="1">
            <a:prstTxWarp prst="textDeflate">
              <a:avLst>
                <a:gd name="adj" fmla="val 24588"/>
              </a:avLst>
            </a:prstTxWarp>
          </a:bodyPr>
          <a:lstStyle/>
          <a:p>
            <a:pPr algn="ctr"/>
            <a:r>
              <a:rPr lang="es-ES" sz="3200"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Fotografía seleccionada de Internet</a:t>
            </a:r>
          </a:p>
        </p:txBody>
      </p:sp>
      <p:sp>
        <p:nvSpPr>
          <p:cNvPr id="72709" name="WordArt 5"/>
          <p:cNvSpPr>
            <a:spLocks noChangeArrowheads="1" noChangeShapeType="1" noTextEdit="1"/>
          </p:cNvSpPr>
          <p:nvPr/>
        </p:nvSpPr>
        <p:spPr bwMode="auto">
          <a:xfrm>
            <a:off x="539750" y="4005263"/>
            <a:ext cx="7848600" cy="706437"/>
          </a:xfrm>
          <a:prstGeom prst="rect">
            <a:avLst/>
          </a:prstGeom>
        </p:spPr>
        <p:txBody>
          <a:bodyPr wrap="none" fromWordArt="1">
            <a:prstTxWarp prst="textFadeUp">
              <a:avLst>
                <a:gd name="adj" fmla="val 9991"/>
              </a:avLst>
            </a:prstTxWarp>
          </a:bodyPr>
          <a:lstStyle/>
          <a:p>
            <a:pPr algn="ctr"/>
            <a:r>
              <a:rPr lang="es-ES" sz="3200" kern="1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Creación, Diseño y todo eso:</a:t>
            </a:r>
          </a:p>
        </p:txBody>
      </p:sp>
      <p:sp>
        <p:nvSpPr>
          <p:cNvPr id="72710" name="WordArt 6"/>
          <p:cNvSpPr>
            <a:spLocks noChangeArrowheads="1" noChangeShapeType="1" noTextEdit="1"/>
          </p:cNvSpPr>
          <p:nvPr/>
        </p:nvSpPr>
        <p:spPr bwMode="auto">
          <a:xfrm>
            <a:off x="1403350" y="5013325"/>
            <a:ext cx="6264275" cy="720725"/>
          </a:xfrm>
          <a:prstGeom prst="rect">
            <a:avLst/>
          </a:prstGeom>
        </p:spPr>
        <p:txBody>
          <a:bodyPr wrap="none" fromWordArt="1">
            <a:prstTxWarp prst="textPlain">
              <a:avLst>
                <a:gd name="adj" fmla="val 50000"/>
              </a:avLst>
            </a:prstTxWarp>
          </a:bodyPr>
          <a:lstStyle/>
          <a:p>
            <a:pPr algn="ctr"/>
            <a:r>
              <a:rPr lang="es-ES" sz="3600" kern="1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High Tower Text"/>
              </a:rPr>
              <a:t>V. G. R. (Barrendeitor)</a:t>
            </a:r>
          </a:p>
        </p:txBody>
      </p:sp>
      <p:sp>
        <p:nvSpPr>
          <p:cNvPr id="72711" name="WordArt 7"/>
          <p:cNvSpPr>
            <a:spLocks noChangeArrowheads="1" noChangeShapeType="1" noTextEdit="1"/>
          </p:cNvSpPr>
          <p:nvPr/>
        </p:nvSpPr>
        <p:spPr bwMode="auto">
          <a:xfrm>
            <a:off x="2627313" y="5876925"/>
            <a:ext cx="3457575" cy="541338"/>
          </a:xfrm>
          <a:prstGeom prst="rect">
            <a:avLst/>
          </a:prstGeom>
        </p:spPr>
        <p:txBody>
          <a:bodyPr wrap="none" fromWordArt="1">
            <a:prstTxWarp prst="textPlain">
              <a:avLst>
                <a:gd name="adj" fmla="val 50000"/>
              </a:avLst>
            </a:prstTxWarp>
          </a:bodyPr>
          <a:lstStyle/>
          <a:p>
            <a:pPr algn="ctr"/>
            <a:r>
              <a:rPr lang="es-ES" sz="3600" i="1" kern="10">
                <a:ln w="9525">
                  <a:noFill/>
                  <a:round/>
                  <a:headEnd/>
                  <a:tailEnd/>
                </a:ln>
                <a:solidFill>
                  <a:srgbClr val="FFFFFF"/>
                </a:solidFill>
                <a:effectLst>
                  <a:prstShdw prst="shdw17" dist="17961" dir="13500000">
                    <a:srgbClr val="999999"/>
                  </a:prstShdw>
                </a:effectLst>
                <a:latin typeface="High Tower Text"/>
              </a:rPr>
              <a:t>Automático</a:t>
            </a:r>
          </a:p>
        </p:txBody>
      </p:sp>
    </p:spTree>
  </p:cSld>
  <p:clrMapOvr>
    <a:masterClrMapping/>
  </p:clrMapOvr>
  <p:transition spd="slow" advTm="2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72706"/>
                                        </p:tgtEl>
                                        <p:attrNameLst>
                                          <p:attrName>style.visibility</p:attrName>
                                        </p:attrNameLst>
                                      </p:cBhvr>
                                      <p:to>
                                        <p:strVal val="visible"/>
                                      </p:to>
                                    </p:set>
                                    <p:animScale>
                                      <p:cBhvr>
                                        <p:cTn id="7" dur="3000" decel="50000" fill="hold">
                                          <p:stCondLst>
                                            <p:cond delay="0"/>
                                          </p:stCondLst>
                                        </p:cTn>
                                        <p:tgtEl>
                                          <p:spTgt spid="727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72706"/>
                                        </p:tgtEl>
                                        <p:attrNameLst>
                                          <p:attrName>ppt_x</p:attrName>
                                          <p:attrName>ppt_y</p:attrName>
                                        </p:attrNameLst>
                                      </p:cBhvr>
                                    </p:animMotion>
                                    <p:animEffect transition="in" filter="fade">
                                      <p:cBhvr>
                                        <p:cTn id="9" dur="3000"/>
                                        <p:tgtEl>
                                          <p:spTgt spid="72706"/>
                                        </p:tgtEl>
                                      </p:cBhvr>
                                    </p:animEffect>
                                  </p:childTnLst>
                                </p:cTn>
                              </p:par>
                              <p:par>
                                <p:cTn id="10" presetID="23" presetClass="entr" presetSubtype="16" fill="hold" grpId="1" nodeType="withEffect">
                                  <p:stCondLst>
                                    <p:cond delay="0"/>
                                  </p:stCondLst>
                                  <p:childTnLst>
                                    <p:set>
                                      <p:cBhvr>
                                        <p:cTn id="11" dur="1" fill="hold">
                                          <p:stCondLst>
                                            <p:cond delay="0"/>
                                          </p:stCondLst>
                                        </p:cTn>
                                        <p:tgtEl>
                                          <p:spTgt spid="72706"/>
                                        </p:tgtEl>
                                        <p:attrNameLst>
                                          <p:attrName>style.visibility</p:attrName>
                                        </p:attrNameLst>
                                      </p:cBhvr>
                                      <p:to>
                                        <p:strVal val="visible"/>
                                      </p:to>
                                    </p:set>
                                    <p:anim calcmode="lin" valueType="num">
                                      <p:cBhvr>
                                        <p:cTn id="12" dur="5000" fill="hold"/>
                                        <p:tgtEl>
                                          <p:spTgt spid="72706"/>
                                        </p:tgtEl>
                                        <p:attrNameLst>
                                          <p:attrName>ppt_w</p:attrName>
                                        </p:attrNameLst>
                                      </p:cBhvr>
                                      <p:tavLst>
                                        <p:tav tm="0">
                                          <p:val>
                                            <p:fltVal val="0"/>
                                          </p:val>
                                        </p:tav>
                                        <p:tav tm="100000">
                                          <p:val>
                                            <p:strVal val="#ppt_w"/>
                                          </p:val>
                                        </p:tav>
                                      </p:tavLst>
                                    </p:anim>
                                    <p:anim calcmode="lin" valueType="num">
                                      <p:cBhvr>
                                        <p:cTn id="13" dur="5000" fill="hold"/>
                                        <p:tgtEl>
                                          <p:spTgt spid="72706"/>
                                        </p:tgtEl>
                                        <p:attrNameLst>
                                          <p:attrName>ppt_h</p:attrName>
                                        </p:attrNameLst>
                                      </p:cBhvr>
                                      <p:tavLst>
                                        <p:tav tm="0">
                                          <p:val>
                                            <p:fltVal val="0"/>
                                          </p:val>
                                        </p:tav>
                                        <p:tav tm="100000">
                                          <p:val>
                                            <p:strVal val="#ppt_h"/>
                                          </p:val>
                                        </p:tav>
                                      </p:tavLst>
                                    </p:anim>
                                  </p:childTnLst>
                                </p:cTn>
                              </p:par>
                            </p:childTnLst>
                          </p:cTn>
                        </p:par>
                        <p:par>
                          <p:cTn id="14" fill="hold">
                            <p:stCondLst>
                              <p:cond delay="5000"/>
                            </p:stCondLst>
                            <p:childTnLst>
                              <p:par>
                                <p:cTn id="15" presetID="23" presetClass="entr" presetSubtype="32" fill="hold" grpId="0" nodeType="afterEffect">
                                  <p:stCondLst>
                                    <p:cond delay="1000"/>
                                  </p:stCondLst>
                                  <p:childTnLst>
                                    <p:set>
                                      <p:cBhvr>
                                        <p:cTn id="16" dur="1" fill="hold">
                                          <p:stCondLst>
                                            <p:cond delay="0"/>
                                          </p:stCondLst>
                                        </p:cTn>
                                        <p:tgtEl>
                                          <p:spTgt spid="72707"/>
                                        </p:tgtEl>
                                        <p:attrNameLst>
                                          <p:attrName>style.visibility</p:attrName>
                                        </p:attrNameLst>
                                      </p:cBhvr>
                                      <p:to>
                                        <p:strVal val="visible"/>
                                      </p:to>
                                    </p:set>
                                    <p:anim calcmode="lin" valueType="num">
                                      <p:cBhvr>
                                        <p:cTn id="17" dur="3000" fill="hold"/>
                                        <p:tgtEl>
                                          <p:spTgt spid="72707"/>
                                        </p:tgtEl>
                                        <p:attrNameLst>
                                          <p:attrName>ppt_w</p:attrName>
                                        </p:attrNameLst>
                                      </p:cBhvr>
                                      <p:tavLst>
                                        <p:tav tm="0">
                                          <p:val>
                                            <p:strVal val="4*#ppt_w"/>
                                          </p:val>
                                        </p:tav>
                                        <p:tav tm="100000">
                                          <p:val>
                                            <p:strVal val="#ppt_w"/>
                                          </p:val>
                                        </p:tav>
                                      </p:tavLst>
                                    </p:anim>
                                    <p:anim calcmode="lin" valueType="num">
                                      <p:cBhvr>
                                        <p:cTn id="18" dur="3000" fill="hold"/>
                                        <p:tgtEl>
                                          <p:spTgt spid="72707"/>
                                        </p:tgtEl>
                                        <p:attrNameLst>
                                          <p:attrName>ppt_h</p:attrName>
                                        </p:attrNameLst>
                                      </p:cBhvr>
                                      <p:tavLst>
                                        <p:tav tm="0">
                                          <p:val>
                                            <p:strVal val="4*#ppt_h"/>
                                          </p:val>
                                        </p:tav>
                                        <p:tav tm="100000">
                                          <p:val>
                                            <p:strVal val="#ppt_h"/>
                                          </p:val>
                                        </p:tav>
                                      </p:tavLst>
                                    </p:anim>
                                  </p:childTnLst>
                                </p:cTn>
                              </p:par>
                            </p:childTnLst>
                          </p:cTn>
                        </p:par>
                        <p:par>
                          <p:cTn id="19" fill="hold">
                            <p:stCondLst>
                              <p:cond delay="9000"/>
                            </p:stCondLst>
                            <p:childTnLst>
                              <p:par>
                                <p:cTn id="20" presetID="17" presetClass="entr" presetSubtype="10" fill="hold" grpId="0" nodeType="afterEffect">
                                  <p:stCondLst>
                                    <p:cond delay="1000"/>
                                  </p:stCondLst>
                                  <p:childTnLst>
                                    <p:set>
                                      <p:cBhvr>
                                        <p:cTn id="21" dur="1" fill="hold">
                                          <p:stCondLst>
                                            <p:cond delay="0"/>
                                          </p:stCondLst>
                                        </p:cTn>
                                        <p:tgtEl>
                                          <p:spTgt spid="72708"/>
                                        </p:tgtEl>
                                        <p:attrNameLst>
                                          <p:attrName>style.visibility</p:attrName>
                                        </p:attrNameLst>
                                      </p:cBhvr>
                                      <p:to>
                                        <p:strVal val="visible"/>
                                      </p:to>
                                    </p:set>
                                    <p:anim calcmode="lin" valueType="num">
                                      <p:cBhvr>
                                        <p:cTn id="22" dur="3000" fill="hold"/>
                                        <p:tgtEl>
                                          <p:spTgt spid="72708"/>
                                        </p:tgtEl>
                                        <p:attrNameLst>
                                          <p:attrName>ppt_w</p:attrName>
                                        </p:attrNameLst>
                                      </p:cBhvr>
                                      <p:tavLst>
                                        <p:tav tm="0">
                                          <p:val>
                                            <p:fltVal val="0"/>
                                          </p:val>
                                        </p:tav>
                                        <p:tav tm="100000">
                                          <p:val>
                                            <p:strVal val="#ppt_w"/>
                                          </p:val>
                                        </p:tav>
                                      </p:tavLst>
                                    </p:anim>
                                    <p:anim calcmode="lin" valueType="num">
                                      <p:cBhvr>
                                        <p:cTn id="23" dur="3000" fill="hold"/>
                                        <p:tgtEl>
                                          <p:spTgt spid="72708"/>
                                        </p:tgtEl>
                                        <p:attrNameLst>
                                          <p:attrName>ppt_h</p:attrName>
                                        </p:attrNameLst>
                                      </p:cBhvr>
                                      <p:tavLst>
                                        <p:tav tm="0">
                                          <p:val>
                                            <p:strVal val="#ppt_h"/>
                                          </p:val>
                                        </p:tav>
                                        <p:tav tm="100000">
                                          <p:val>
                                            <p:strVal val="#ppt_h"/>
                                          </p:val>
                                        </p:tav>
                                      </p:tavLst>
                                    </p:anim>
                                  </p:childTnLst>
                                </p:cTn>
                              </p:par>
                            </p:childTnLst>
                          </p:cTn>
                        </p:par>
                        <p:par>
                          <p:cTn id="24" fill="hold">
                            <p:stCondLst>
                              <p:cond delay="13000"/>
                            </p:stCondLst>
                            <p:childTnLst>
                              <p:par>
                                <p:cTn id="25" presetID="42" presetClass="entr" presetSubtype="0" fill="hold" grpId="0" nodeType="afterEffect">
                                  <p:stCondLst>
                                    <p:cond delay="500"/>
                                  </p:stCondLst>
                                  <p:childTnLst>
                                    <p:set>
                                      <p:cBhvr>
                                        <p:cTn id="26" dur="1" fill="hold">
                                          <p:stCondLst>
                                            <p:cond delay="0"/>
                                          </p:stCondLst>
                                        </p:cTn>
                                        <p:tgtEl>
                                          <p:spTgt spid="72709"/>
                                        </p:tgtEl>
                                        <p:attrNameLst>
                                          <p:attrName>style.visibility</p:attrName>
                                        </p:attrNameLst>
                                      </p:cBhvr>
                                      <p:to>
                                        <p:strVal val="visible"/>
                                      </p:to>
                                    </p:set>
                                    <p:animEffect transition="in" filter="fade">
                                      <p:cBhvr>
                                        <p:cTn id="27" dur="3000"/>
                                        <p:tgtEl>
                                          <p:spTgt spid="72709"/>
                                        </p:tgtEl>
                                      </p:cBhvr>
                                    </p:animEffect>
                                    <p:anim calcmode="lin" valueType="num">
                                      <p:cBhvr>
                                        <p:cTn id="28" dur="3000" fill="hold"/>
                                        <p:tgtEl>
                                          <p:spTgt spid="72709"/>
                                        </p:tgtEl>
                                        <p:attrNameLst>
                                          <p:attrName>ppt_x</p:attrName>
                                        </p:attrNameLst>
                                      </p:cBhvr>
                                      <p:tavLst>
                                        <p:tav tm="0">
                                          <p:val>
                                            <p:strVal val="#ppt_x"/>
                                          </p:val>
                                        </p:tav>
                                        <p:tav tm="100000">
                                          <p:val>
                                            <p:strVal val="#ppt_x"/>
                                          </p:val>
                                        </p:tav>
                                      </p:tavLst>
                                    </p:anim>
                                    <p:anim calcmode="lin" valueType="num">
                                      <p:cBhvr>
                                        <p:cTn id="29" dur="3000" fill="hold"/>
                                        <p:tgtEl>
                                          <p:spTgt spid="72709"/>
                                        </p:tgtEl>
                                        <p:attrNameLst>
                                          <p:attrName>ppt_y</p:attrName>
                                        </p:attrNameLst>
                                      </p:cBhvr>
                                      <p:tavLst>
                                        <p:tav tm="0">
                                          <p:val>
                                            <p:strVal val="#ppt_y+.1"/>
                                          </p:val>
                                        </p:tav>
                                        <p:tav tm="100000">
                                          <p:val>
                                            <p:strVal val="#ppt_y"/>
                                          </p:val>
                                        </p:tav>
                                      </p:tavLst>
                                    </p:anim>
                                  </p:childTnLst>
                                </p:cTn>
                              </p:par>
                            </p:childTnLst>
                          </p:cTn>
                        </p:par>
                        <p:par>
                          <p:cTn id="30" fill="hold">
                            <p:stCondLst>
                              <p:cond delay="16500"/>
                            </p:stCondLst>
                            <p:childTnLst>
                              <p:par>
                                <p:cTn id="31" presetID="39" presetClass="entr" presetSubtype="0" accel="100000" fill="hold" grpId="0" nodeType="afterEffect">
                                  <p:stCondLst>
                                    <p:cond delay="500"/>
                                  </p:stCondLst>
                                  <p:childTnLst>
                                    <p:set>
                                      <p:cBhvr>
                                        <p:cTn id="32" dur="1" fill="hold">
                                          <p:stCondLst>
                                            <p:cond delay="0"/>
                                          </p:stCondLst>
                                        </p:cTn>
                                        <p:tgtEl>
                                          <p:spTgt spid="72710"/>
                                        </p:tgtEl>
                                        <p:attrNameLst>
                                          <p:attrName>style.visibility</p:attrName>
                                        </p:attrNameLst>
                                      </p:cBhvr>
                                      <p:to>
                                        <p:strVal val="visible"/>
                                      </p:to>
                                    </p:set>
                                    <p:anim calcmode="lin" valueType="num">
                                      <p:cBhvr>
                                        <p:cTn id="33" dur="3000" fill="hold"/>
                                        <p:tgtEl>
                                          <p:spTgt spid="72710"/>
                                        </p:tgtEl>
                                        <p:attrNameLst>
                                          <p:attrName>ppt_h</p:attrName>
                                        </p:attrNameLst>
                                      </p:cBhvr>
                                      <p:tavLst>
                                        <p:tav tm="0">
                                          <p:val>
                                            <p:strVal val="#ppt_h/20"/>
                                          </p:val>
                                        </p:tav>
                                        <p:tav tm="50000">
                                          <p:val>
                                            <p:strVal val="#ppt_h/20"/>
                                          </p:val>
                                        </p:tav>
                                        <p:tav tm="100000">
                                          <p:val>
                                            <p:strVal val="#ppt_h"/>
                                          </p:val>
                                        </p:tav>
                                      </p:tavLst>
                                    </p:anim>
                                    <p:anim calcmode="lin" valueType="num">
                                      <p:cBhvr>
                                        <p:cTn id="34" dur="3000" fill="hold"/>
                                        <p:tgtEl>
                                          <p:spTgt spid="72710"/>
                                        </p:tgtEl>
                                        <p:attrNameLst>
                                          <p:attrName>ppt_w</p:attrName>
                                        </p:attrNameLst>
                                      </p:cBhvr>
                                      <p:tavLst>
                                        <p:tav tm="0">
                                          <p:val>
                                            <p:strVal val="#ppt_w+.3"/>
                                          </p:val>
                                        </p:tav>
                                        <p:tav tm="50000">
                                          <p:val>
                                            <p:strVal val="#ppt_w+.3"/>
                                          </p:val>
                                        </p:tav>
                                        <p:tav tm="100000">
                                          <p:val>
                                            <p:strVal val="#ppt_w"/>
                                          </p:val>
                                        </p:tav>
                                      </p:tavLst>
                                    </p:anim>
                                    <p:anim calcmode="lin" valueType="num">
                                      <p:cBhvr>
                                        <p:cTn id="35" dur="3000" fill="hold"/>
                                        <p:tgtEl>
                                          <p:spTgt spid="72710"/>
                                        </p:tgtEl>
                                        <p:attrNameLst>
                                          <p:attrName>ppt_x</p:attrName>
                                        </p:attrNameLst>
                                      </p:cBhvr>
                                      <p:tavLst>
                                        <p:tav tm="0">
                                          <p:val>
                                            <p:strVal val="#ppt_x-.3"/>
                                          </p:val>
                                        </p:tav>
                                        <p:tav tm="50000">
                                          <p:val>
                                            <p:strVal val="#ppt_x"/>
                                          </p:val>
                                        </p:tav>
                                        <p:tav tm="100000">
                                          <p:val>
                                            <p:strVal val="#ppt_x"/>
                                          </p:val>
                                        </p:tav>
                                      </p:tavLst>
                                    </p:anim>
                                    <p:anim calcmode="lin" valueType="num">
                                      <p:cBhvr>
                                        <p:cTn id="36" dur="3000" fill="hold"/>
                                        <p:tgtEl>
                                          <p:spTgt spid="72710"/>
                                        </p:tgtEl>
                                        <p:attrNameLst>
                                          <p:attrName>ppt_y</p:attrName>
                                        </p:attrNameLst>
                                      </p:cBhvr>
                                      <p:tavLst>
                                        <p:tav tm="0">
                                          <p:val>
                                            <p:strVal val="#ppt_y"/>
                                          </p:val>
                                        </p:tav>
                                        <p:tav tm="100000">
                                          <p:val>
                                            <p:strVal val="#ppt_y"/>
                                          </p:val>
                                        </p:tav>
                                      </p:tavLst>
                                    </p:anim>
                                  </p:childTnLst>
                                </p:cTn>
                              </p:par>
                              <p:par>
                                <p:cTn id="37" presetID="10" presetClass="entr" presetSubtype="0" fill="hold" nodeType="withEffect">
                                  <p:stCondLst>
                                    <p:cond delay="500"/>
                                  </p:stCondLst>
                                  <p:childTnLst>
                                    <p:set>
                                      <p:cBhvr>
                                        <p:cTn id="38" dur="1" fill="hold">
                                          <p:stCondLst>
                                            <p:cond delay="0"/>
                                          </p:stCondLst>
                                        </p:cTn>
                                        <p:tgtEl>
                                          <p:spTgt spid="72712"/>
                                        </p:tgtEl>
                                        <p:attrNameLst>
                                          <p:attrName>style.visibility</p:attrName>
                                        </p:attrNameLst>
                                      </p:cBhvr>
                                      <p:to>
                                        <p:strVal val="visible"/>
                                      </p:to>
                                    </p:set>
                                    <p:animEffect transition="in" filter="fade">
                                      <p:cBhvr>
                                        <p:cTn id="39" dur="2000"/>
                                        <p:tgtEl>
                                          <p:spTgt spid="72712"/>
                                        </p:tgtEl>
                                      </p:cBhvr>
                                    </p:animEffect>
                                  </p:childTnLst>
                                </p:cTn>
                              </p:par>
                            </p:childTnLst>
                          </p:cTn>
                        </p:par>
                        <p:par>
                          <p:cTn id="40" fill="hold">
                            <p:stCondLst>
                              <p:cond delay="20000"/>
                            </p:stCondLst>
                            <p:childTnLst>
                              <p:par>
                                <p:cTn id="41" presetID="23" presetClass="entr" presetSubtype="16" repeatCount="3000" fill="hold" grpId="0" nodeType="afterEffect">
                                  <p:stCondLst>
                                    <p:cond delay="500"/>
                                  </p:stCondLst>
                                  <p:childTnLst>
                                    <p:set>
                                      <p:cBhvr>
                                        <p:cTn id="42" dur="1" fill="hold">
                                          <p:stCondLst>
                                            <p:cond delay="0"/>
                                          </p:stCondLst>
                                        </p:cTn>
                                        <p:tgtEl>
                                          <p:spTgt spid="72711"/>
                                        </p:tgtEl>
                                        <p:attrNameLst>
                                          <p:attrName>style.visibility</p:attrName>
                                        </p:attrNameLst>
                                      </p:cBhvr>
                                      <p:to>
                                        <p:strVal val="visible"/>
                                      </p:to>
                                    </p:set>
                                    <p:anim calcmode="lin" valueType="num">
                                      <p:cBhvr>
                                        <p:cTn id="43" dur="1000" fill="hold"/>
                                        <p:tgtEl>
                                          <p:spTgt spid="72711"/>
                                        </p:tgtEl>
                                        <p:attrNameLst>
                                          <p:attrName>ppt_w</p:attrName>
                                        </p:attrNameLst>
                                      </p:cBhvr>
                                      <p:tavLst>
                                        <p:tav tm="0">
                                          <p:val>
                                            <p:fltVal val="0"/>
                                          </p:val>
                                        </p:tav>
                                        <p:tav tm="100000">
                                          <p:val>
                                            <p:strVal val="#ppt_w"/>
                                          </p:val>
                                        </p:tav>
                                      </p:tavLst>
                                    </p:anim>
                                    <p:anim calcmode="lin" valueType="num">
                                      <p:cBhvr>
                                        <p:cTn id="44" dur="1000" fill="hold"/>
                                        <p:tgtEl>
                                          <p:spTgt spid="727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6" grpId="0" animBg="1"/>
      <p:bldP spid="72706" grpId="1" animBg="1"/>
      <p:bldP spid="72707" grpId="0" animBg="1"/>
      <p:bldP spid="72708" grpId="0" animBg="1"/>
      <p:bldP spid="72709" grpId="0" animBg="1"/>
      <p:bldP spid="72710" grpId="0" animBg="1"/>
      <p:bldP spid="727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850" y="1196975"/>
            <a:ext cx="8496300" cy="4832350"/>
          </a:xfrm>
          <a:prstGeom prst="rect">
            <a:avLst/>
          </a:prstGeom>
          <a:noFill/>
        </p:spPr>
        <p:txBody>
          <a:bodyPr>
            <a:spAutoFit/>
          </a:bodyPr>
          <a:lstStyle/>
          <a:p>
            <a:pPr>
              <a:defRPr/>
            </a:pPr>
            <a:r>
              <a:rPr lang="es-ES" sz="2800" dirty="0">
                <a:effectLst>
                  <a:outerShdw blurRad="38100" dist="38100" dir="2700000" algn="tl">
                    <a:srgbClr val="000000">
                      <a:alpha val="43137"/>
                    </a:srgbClr>
                  </a:outerShdw>
                </a:effectLst>
                <a:latin typeface="AR BLANCA" pitchFamily="2" charset="0"/>
              </a:rPr>
              <a:t>Reinado de Eduardo VII (1901-1910). La vida de una familia inglesa formada por un padre banquero, una madre sufragista y dos niños rebeldes  que pretenden llamar la atención de sus padres haciendo la vida imposible a todas las niñeras, se verá alterada con la llegada de Mary </a:t>
            </a:r>
            <a:r>
              <a:rPr lang="es-ES" sz="2800" dirty="0" err="1">
                <a:effectLst>
                  <a:outerShdw blurRad="38100" dist="38100" dir="2700000" algn="tl">
                    <a:srgbClr val="000000">
                      <a:alpha val="43137"/>
                    </a:srgbClr>
                  </a:outerShdw>
                </a:effectLst>
                <a:latin typeface="AR BLANCA" pitchFamily="2" charset="0"/>
              </a:rPr>
              <a:t>Poppins</a:t>
            </a:r>
            <a:r>
              <a:rPr lang="es-ES" sz="2800" dirty="0">
                <a:effectLst>
                  <a:outerShdw blurRad="38100" dist="38100" dir="2700000" algn="tl">
                    <a:srgbClr val="000000">
                      <a:alpha val="43137"/>
                    </a:srgbClr>
                  </a:outerShdw>
                </a:effectLst>
                <a:latin typeface="AR BLANCA" pitchFamily="2" charset="0"/>
              </a:rPr>
              <a:t>, una extravagante institutriz que baja de las nubes empleando su paraguas como paracaídas. Debut y Oscar para </a:t>
            </a:r>
            <a:r>
              <a:rPr lang="es-ES" sz="2800" dirty="0" err="1">
                <a:effectLst>
                  <a:outerShdw blurRad="38100" dist="38100" dir="2700000" algn="tl">
                    <a:srgbClr val="000000">
                      <a:alpha val="43137"/>
                    </a:srgbClr>
                  </a:outerShdw>
                </a:effectLst>
                <a:latin typeface="AR BLANCA" pitchFamily="2" charset="0"/>
              </a:rPr>
              <a:t>Julie</a:t>
            </a:r>
            <a:r>
              <a:rPr lang="es-ES" sz="2800" dirty="0">
                <a:effectLst>
                  <a:outerShdw blurRad="38100" dist="38100" dir="2700000" algn="tl">
                    <a:srgbClr val="000000">
                      <a:alpha val="43137"/>
                    </a:srgbClr>
                  </a:outerShdw>
                </a:effectLst>
                <a:latin typeface="AR BLANCA" pitchFamily="2" charset="0"/>
              </a:rPr>
              <a:t> </a:t>
            </a:r>
            <a:r>
              <a:rPr lang="es-ES" sz="2800" dirty="0" err="1">
                <a:effectLst>
                  <a:outerShdw blurRad="38100" dist="38100" dir="2700000" algn="tl">
                    <a:srgbClr val="000000">
                      <a:alpha val="43137"/>
                    </a:srgbClr>
                  </a:outerShdw>
                </a:effectLst>
                <a:latin typeface="AR BLANCA" pitchFamily="2" charset="0"/>
              </a:rPr>
              <a:t>Andrews</a:t>
            </a:r>
            <a:r>
              <a:rPr lang="es-ES" sz="2800" dirty="0">
                <a:effectLst>
                  <a:outerShdw blurRad="38100" dist="38100" dir="2700000" algn="tl">
                    <a:srgbClr val="000000">
                      <a:alpha val="43137"/>
                    </a:srgbClr>
                  </a:outerShdw>
                </a:effectLst>
                <a:latin typeface="AR BLANCA" pitchFamily="2" charset="0"/>
              </a:rPr>
              <a:t> en este clásico del cine familiar que en su día batió récords de taquilla. Una niñera mágica y canciones pegadizas que harán las delicias de los niños de la casa.</a:t>
            </a:r>
          </a:p>
        </p:txBody>
      </p:sp>
      <p:sp>
        <p:nvSpPr>
          <p:cNvPr id="3" name="2 CuadroTexto"/>
          <p:cNvSpPr txBox="1"/>
          <p:nvPr/>
        </p:nvSpPr>
        <p:spPr>
          <a:xfrm>
            <a:off x="1908175" y="260350"/>
            <a:ext cx="5129213" cy="708025"/>
          </a:xfrm>
          <a:prstGeom prst="rect">
            <a:avLst/>
          </a:prstGeom>
          <a:noFill/>
        </p:spPr>
        <p:txBody>
          <a:bodyPr wrap="none">
            <a:prstTxWarp prst="textChevronInverted">
              <a:avLst/>
            </a:prstTxWarp>
            <a:spAutoFit/>
            <a:scene3d>
              <a:camera prst="orthographicFront"/>
              <a:lightRig rig="threePt" dir="t"/>
            </a:scene3d>
            <a:sp3d extrusionH="57150">
              <a:bevelT w="82550" h="38100" prst="coolSlant"/>
            </a:sp3d>
          </a:bodyPr>
          <a:lstStyle/>
          <a:p>
            <a:pPr>
              <a:defRPr/>
            </a:pPr>
            <a:r>
              <a:rPr lang="es-ES" sz="4000" b="1" dirty="0">
                <a:solidFill>
                  <a:srgbClr val="FFC000"/>
                </a:solidFill>
                <a:effectLst>
                  <a:outerShdw blurRad="50800" dist="38100" dir="18900000" algn="bl" rotWithShape="0">
                    <a:prstClr val="black">
                      <a:alpha val="40000"/>
                    </a:prstClr>
                  </a:outerShdw>
                </a:effectLst>
                <a:latin typeface="Lucida Calligraphy" pitchFamily="66" charset="0"/>
              </a:rPr>
              <a:t>MARY  POPPINS</a:t>
            </a:r>
          </a:p>
        </p:txBody>
      </p:sp>
    </p:spTree>
  </p:cSld>
  <p:clrMapOvr>
    <a:masterClrMapping/>
  </p:clrMapOvr>
  <p:transition spd="slow" advTm="5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Scale>
                                      <p:cBhvr>
                                        <p:cTn id="7" dur="3000" decel="50000" fill="hold">
                                          <p:stCondLst>
                                            <p:cond delay="0"/>
                                          </p:stCondLst>
                                        </p:cTn>
                                        <p:tgtEl>
                                          <p:spTgt spid="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3"/>
                                        </p:tgtEl>
                                        <p:attrNameLst>
                                          <p:attrName>ppt_x</p:attrName>
                                          <p:attrName>ppt_y</p:attrName>
                                        </p:attrNameLst>
                                      </p:cBhvr>
                                    </p:animMotion>
                                    <p:animEffect transition="in" filter="fade">
                                      <p:cBhvr>
                                        <p:cTn id="9" dur="3000"/>
                                        <p:tgtEl>
                                          <p:spTgt spid="3"/>
                                        </p:tgtEl>
                                      </p:cBhvr>
                                    </p:animEffect>
                                  </p:childTnLst>
                                </p:cTn>
                              </p:par>
                              <p:par>
                                <p:cTn id="10" presetID="2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0" fill="hold"/>
                                        <p:tgtEl>
                                          <p:spTgt spid="3"/>
                                        </p:tgtEl>
                                        <p:attrNameLst>
                                          <p:attrName>ppt_w</p:attrName>
                                        </p:attrNameLst>
                                      </p:cBhvr>
                                      <p:tavLst>
                                        <p:tav tm="0">
                                          <p:val>
                                            <p:fltVal val="0"/>
                                          </p:val>
                                        </p:tav>
                                        <p:tav tm="100000">
                                          <p:val>
                                            <p:strVal val="#ppt_w"/>
                                          </p:val>
                                        </p:tav>
                                      </p:tavLst>
                                    </p:anim>
                                    <p:anim calcmode="lin" valueType="num">
                                      <p:cBhvr>
                                        <p:cTn id="13" dur="5000" fill="hold"/>
                                        <p:tgtEl>
                                          <p:spTgt spid="3"/>
                                        </p:tgtEl>
                                        <p:attrNameLst>
                                          <p:attrName>ppt_h</p:attrName>
                                        </p:attrNameLst>
                                      </p:cBhvr>
                                      <p:tavLst>
                                        <p:tav tm="0">
                                          <p:val>
                                            <p:fltVal val="0"/>
                                          </p:val>
                                        </p:tav>
                                        <p:tav tm="100000">
                                          <p:val>
                                            <p:strVal val="#ppt_h"/>
                                          </p:val>
                                        </p:tav>
                                      </p:tavLst>
                                    </p:anim>
                                  </p:childTnLst>
                                </p:cTn>
                              </p:par>
                            </p:childTnLst>
                          </p:cTn>
                        </p:par>
                        <p:par>
                          <p:cTn id="14" fill="hold">
                            <p:stCondLst>
                              <p:cond delay="5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1"/>
                                          </p:val>
                                        </p:tav>
                                        <p:tav tm="100000">
                                          <p:val>
                                            <p:strVal val="#ppt_x"/>
                                          </p:val>
                                        </p:tav>
                                      </p:tavLst>
                                    </p:anim>
                                    <p:anim calcmode="lin" valueType="num">
                                      <p:cBhvr>
                                        <p:cTn id="19"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5-lladro.jpg"/>
          <p:cNvPicPr>
            <a:picLocks noChangeAspect="1"/>
          </p:cNvPicPr>
          <p:nvPr/>
        </p:nvPicPr>
        <p:blipFill>
          <a:blip r:embed="rId3" cstate="print"/>
          <a:srcRect/>
          <a:stretch>
            <a:fillRect/>
          </a:stretch>
        </p:blipFill>
        <p:spPr bwMode="auto">
          <a:xfrm>
            <a:off x="1258888" y="0"/>
            <a:ext cx="6553200" cy="6858000"/>
          </a:xfrm>
          <a:prstGeom prst="rect">
            <a:avLst/>
          </a:prstGeom>
          <a:noFill/>
          <a:ln w="9525">
            <a:noFill/>
            <a:miter lim="800000"/>
            <a:headEnd/>
            <a:tailEnd/>
          </a:ln>
        </p:spPr>
      </p:pic>
      <p:sp>
        <p:nvSpPr>
          <p:cNvPr id="7" name="6 Cheurón"/>
          <p:cNvSpPr/>
          <p:nvPr/>
        </p:nvSpPr>
        <p:spPr>
          <a:xfrm>
            <a:off x="0" y="0"/>
            <a:ext cx="1258888" cy="1628775"/>
          </a:xfrm>
          <a:prstGeom prst="chevron">
            <a:avLst/>
          </a:prstGeom>
          <a:solidFill>
            <a:srgbClr val="86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a:off x="0" y="1628775"/>
            <a:ext cx="1331913" cy="1658938"/>
          </a:xfrm>
          <a:prstGeom prst="chevr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a:off x="0" y="3284538"/>
            <a:ext cx="1258888" cy="1728787"/>
          </a:xfrm>
          <a:prstGeom prst="chevron">
            <a:avLst/>
          </a:prstGeom>
          <a:solidFill>
            <a:srgbClr val="86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a:off x="0" y="5013325"/>
            <a:ext cx="1258888" cy="1844675"/>
          </a:xfrm>
          <a:prstGeom prst="chevron">
            <a:avLst>
              <a:gd name="adj" fmla="val 52016"/>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flipH="1">
            <a:off x="7812088" y="0"/>
            <a:ext cx="1331912" cy="1557338"/>
          </a:xfrm>
          <a:prstGeom prst="chevron">
            <a:avLst/>
          </a:prstGeom>
          <a:solidFill>
            <a:srgbClr val="86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heurón"/>
          <p:cNvSpPr/>
          <p:nvPr/>
        </p:nvSpPr>
        <p:spPr>
          <a:xfrm flipH="1">
            <a:off x="7812088" y="1557338"/>
            <a:ext cx="1331912" cy="1800225"/>
          </a:xfrm>
          <a:prstGeom prst="chevr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Cheurón"/>
          <p:cNvSpPr/>
          <p:nvPr/>
        </p:nvSpPr>
        <p:spPr>
          <a:xfrm flipH="1">
            <a:off x="7812088" y="3357563"/>
            <a:ext cx="1331912" cy="1727200"/>
          </a:xfrm>
          <a:prstGeom prst="chevron">
            <a:avLst/>
          </a:prstGeom>
          <a:solidFill>
            <a:srgbClr val="86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Cheurón"/>
          <p:cNvSpPr/>
          <p:nvPr/>
        </p:nvSpPr>
        <p:spPr>
          <a:xfrm flipH="1">
            <a:off x="7812088" y="5119688"/>
            <a:ext cx="1331912" cy="1738312"/>
          </a:xfrm>
          <a:prstGeom prst="chevron">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Documento"/>
          <p:cNvSpPr/>
          <p:nvPr/>
        </p:nvSpPr>
        <p:spPr>
          <a:xfrm flipV="1">
            <a:off x="1285875" y="0"/>
            <a:ext cx="3286125" cy="6858000"/>
          </a:xfrm>
          <a:prstGeom prst="flowChartDocument">
            <a:avLst/>
          </a:prstGeom>
          <a:solidFill>
            <a:srgbClr val="86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Documento"/>
          <p:cNvSpPr/>
          <p:nvPr/>
        </p:nvSpPr>
        <p:spPr>
          <a:xfrm flipH="1" flipV="1">
            <a:off x="4572000" y="0"/>
            <a:ext cx="3240088" cy="6858000"/>
          </a:xfrm>
          <a:prstGeom prst="flowChartDocument">
            <a:avLst/>
          </a:prstGeom>
          <a:solidFill>
            <a:srgbClr val="860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1000">
    <p:randomBar dir="vert"/>
    <p:sndAc>
      <p:stSnd loop="1">
        <p:snd r:embed="rId2" name="Chin chin che-ree - Con un poco de azucar - Migas de pan.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withEffect">
                                  <p:stCondLst>
                                    <p:cond delay="0"/>
                                  </p:stCondLst>
                                  <p:childTnLst>
                                    <p:animRot by="-21600000">
                                      <p:cBhvr>
                                        <p:cTn id="6" dur="3000" fill="hold"/>
                                        <p:tgtEl>
                                          <p:spTgt spid="7"/>
                                        </p:tgtEl>
                                        <p:attrNameLst>
                                          <p:attrName>r</p:attrName>
                                        </p:attrNameLst>
                                      </p:cBhvr>
                                    </p:animRot>
                                  </p:childTnLst>
                                </p:cTn>
                              </p:par>
                              <p:par>
                                <p:cTn id="7" presetID="8" presetClass="emph" presetSubtype="0" repeatCount="2000" fill="hold" nodeType="withEffect">
                                  <p:stCondLst>
                                    <p:cond delay="0"/>
                                  </p:stCondLst>
                                  <p:childTnLst>
                                    <p:animRot by="-21600000">
                                      <p:cBhvr>
                                        <p:cTn id="8" dur="3000" fill="hold"/>
                                        <p:tgtEl>
                                          <p:spTgt spid="7"/>
                                        </p:tgtEl>
                                        <p:attrNameLst>
                                          <p:attrName>r</p:attrName>
                                        </p:attrNameLst>
                                      </p:cBhvr>
                                    </p:animRot>
                                  </p:childTnLst>
                                </p:cTn>
                              </p:par>
                              <p:par>
                                <p:cTn id="9" presetID="8" presetClass="emph" presetSubtype="0" repeatCount="2000" fill="hold" nodeType="withEffect">
                                  <p:stCondLst>
                                    <p:cond delay="0"/>
                                  </p:stCondLst>
                                  <p:childTnLst>
                                    <p:animRot by="-21600000">
                                      <p:cBhvr>
                                        <p:cTn id="10" dur="3000" fill="hold"/>
                                        <p:tgtEl>
                                          <p:spTgt spid="8"/>
                                        </p:tgtEl>
                                        <p:attrNameLst>
                                          <p:attrName>r</p:attrName>
                                        </p:attrNameLst>
                                      </p:cBhvr>
                                    </p:animRot>
                                  </p:childTnLst>
                                </p:cTn>
                              </p:par>
                              <p:par>
                                <p:cTn id="11" presetID="8" presetClass="emph" presetSubtype="0" repeatCount="2000" fill="hold" nodeType="withEffect">
                                  <p:stCondLst>
                                    <p:cond delay="0"/>
                                  </p:stCondLst>
                                  <p:childTnLst>
                                    <p:animRot by="-21600000">
                                      <p:cBhvr>
                                        <p:cTn id="12" dur="3000" fill="hold"/>
                                        <p:tgtEl>
                                          <p:spTgt spid="8"/>
                                        </p:tgtEl>
                                        <p:attrNameLst>
                                          <p:attrName>r</p:attrName>
                                        </p:attrNameLst>
                                      </p:cBhvr>
                                    </p:animRot>
                                  </p:childTnLst>
                                </p:cTn>
                              </p:par>
                              <p:par>
                                <p:cTn id="13" presetID="8" presetClass="emph" presetSubtype="0" repeatCount="200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repeatCount="2000" fill="hold" nodeType="withEffect">
                                  <p:stCondLst>
                                    <p:cond delay="0"/>
                                  </p:stCondLst>
                                  <p:childTnLst>
                                    <p:animRot by="-21600000">
                                      <p:cBhvr>
                                        <p:cTn id="16" dur="3000" fill="hold"/>
                                        <p:tgtEl>
                                          <p:spTgt spid="10"/>
                                        </p:tgtEl>
                                        <p:attrNameLst>
                                          <p:attrName>r</p:attrName>
                                        </p:attrNameLst>
                                      </p:cBhvr>
                                    </p:animRot>
                                  </p:childTnLst>
                                </p:cTn>
                              </p:par>
                              <p:par>
                                <p:cTn id="17" presetID="8" presetClass="emph" presetSubtype="0" repeatCount="200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repeatCount="2000" fill="hold" nodeType="withEffect">
                                  <p:stCondLst>
                                    <p:cond delay="0"/>
                                  </p:stCondLst>
                                  <p:childTnLst>
                                    <p:animRot by="-21600000">
                                      <p:cBhvr>
                                        <p:cTn id="20" dur="3000" fill="hold"/>
                                        <p:tgtEl>
                                          <p:spTgt spid="11"/>
                                        </p:tgtEl>
                                        <p:attrNameLst>
                                          <p:attrName>r</p:attrName>
                                        </p:attrNameLst>
                                      </p:cBhvr>
                                    </p:animRot>
                                  </p:childTnLst>
                                </p:cTn>
                              </p:par>
                              <p:par>
                                <p:cTn id="21" presetID="8" presetClass="emph" presetSubtype="0" repeatCount="200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repeatCount="2000" fill="hold" nodeType="withEffect">
                                  <p:stCondLst>
                                    <p:cond delay="0"/>
                                  </p:stCondLst>
                                  <p:childTnLst>
                                    <p:animRot by="21600000">
                                      <p:cBhvr>
                                        <p:cTn id="24" dur="3000" fill="hold"/>
                                        <p:tgtEl>
                                          <p:spTgt spid="16"/>
                                        </p:tgtEl>
                                        <p:attrNameLst>
                                          <p:attrName>r</p:attrName>
                                        </p:attrNameLst>
                                      </p:cBhvr>
                                    </p:animRot>
                                  </p:childTnLst>
                                </p:cTn>
                              </p:par>
                              <p:par>
                                <p:cTn id="25" presetID="8" presetClass="emph" presetSubtype="0" repeatCount="2000" fill="hold" nodeType="withEffect">
                                  <p:stCondLst>
                                    <p:cond delay="0"/>
                                  </p:stCondLst>
                                  <p:childTnLst>
                                    <p:animRot by="21600000">
                                      <p:cBhvr>
                                        <p:cTn id="26" dur="3000" fill="hold"/>
                                        <p:tgtEl>
                                          <p:spTgt spid="17"/>
                                        </p:tgtEl>
                                        <p:attrNameLst>
                                          <p:attrName>r</p:attrName>
                                        </p:attrNameLst>
                                      </p:cBhvr>
                                    </p:animRot>
                                  </p:childTnLst>
                                </p:cTn>
                              </p:par>
                              <p:par>
                                <p:cTn id="27" presetID="8" presetClass="emph" presetSubtype="0" repeatCount="2000" fill="hold" nodeType="withEffect">
                                  <p:stCondLst>
                                    <p:cond delay="0"/>
                                  </p:stCondLst>
                                  <p:childTnLst>
                                    <p:animRot by="21600000">
                                      <p:cBhvr>
                                        <p:cTn id="28" dur="3000" fill="hold"/>
                                        <p:tgtEl>
                                          <p:spTgt spid="17"/>
                                        </p:tgtEl>
                                        <p:attrNameLst>
                                          <p:attrName>r</p:attrName>
                                        </p:attrNameLst>
                                      </p:cBhvr>
                                    </p:animRot>
                                  </p:childTnLst>
                                </p:cTn>
                              </p:par>
                              <p:par>
                                <p:cTn id="29" presetID="8" presetClass="emph" presetSubtype="0" repeatCount="2000" fill="hold" nodeType="withEffect">
                                  <p:stCondLst>
                                    <p:cond delay="0"/>
                                  </p:stCondLst>
                                  <p:childTnLst>
                                    <p:animRot by="21600000">
                                      <p:cBhvr>
                                        <p:cTn id="30" dur="3000" fill="hold"/>
                                        <p:tgtEl>
                                          <p:spTgt spid="19"/>
                                        </p:tgtEl>
                                        <p:attrNameLst>
                                          <p:attrName>r</p:attrName>
                                        </p:attrNameLst>
                                      </p:cBhvr>
                                    </p:animRot>
                                  </p:childTnLst>
                                </p:cTn>
                              </p:par>
                              <p:par>
                                <p:cTn id="31" presetID="8" presetClass="emph" presetSubtype="0" repeatCount="2000" fill="hold" nodeType="withEffect">
                                  <p:stCondLst>
                                    <p:cond delay="0"/>
                                  </p:stCondLst>
                                  <p:childTnLst>
                                    <p:animRot by="21600000">
                                      <p:cBhvr>
                                        <p:cTn id="32" dur="3000" fill="hold"/>
                                        <p:tgtEl>
                                          <p:spTgt spid="19"/>
                                        </p:tgtEl>
                                        <p:attrNameLst>
                                          <p:attrName>r</p:attrName>
                                        </p:attrNameLst>
                                      </p:cBhvr>
                                    </p:animRot>
                                  </p:childTnLst>
                                </p:cTn>
                              </p:par>
                              <p:par>
                                <p:cTn id="33" presetID="8" presetClass="emph" presetSubtype="0" repeatCount="2000" fill="hold" nodeType="withEffect">
                                  <p:stCondLst>
                                    <p:cond delay="0"/>
                                  </p:stCondLst>
                                  <p:childTnLst>
                                    <p:animRot by="21600000">
                                      <p:cBhvr>
                                        <p:cTn id="34" dur="3000" fill="hold"/>
                                        <p:tgtEl>
                                          <p:spTgt spid="20"/>
                                        </p:tgtEl>
                                        <p:attrNameLst>
                                          <p:attrName>r</p:attrName>
                                        </p:attrNameLst>
                                      </p:cBhvr>
                                    </p:animRot>
                                  </p:childTnLst>
                                </p:cTn>
                              </p:par>
                              <p:par>
                                <p:cTn id="35" presetID="8" presetClass="emph" presetSubtype="0" repeatCount="2000" fill="hold" nodeType="withEffect">
                                  <p:stCondLst>
                                    <p:cond delay="0"/>
                                  </p:stCondLst>
                                  <p:childTnLst>
                                    <p:animRot by="21600000">
                                      <p:cBhvr>
                                        <p:cTn id="36" dur="3000" fill="hold"/>
                                        <p:tgtEl>
                                          <p:spTgt spid="20"/>
                                        </p:tgtEl>
                                        <p:attrNameLst>
                                          <p:attrName>r</p:attrName>
                                        </p:attrNameLst>
                                      </p:cBhvr>
                                    </p:animRot>
                                  </p:childTnLst>
                                </p:cTn>
                              </p:par>
                              <p:par>
                                <p:cTn id="37" presetID="17" presetClass="exit" presetSubtype="8" fill="hold" nodeType="withEffect">
                                  <p:stCondLst>
                                    <p:cond delay="0"/>
                                  </p:stCondLst>
                                  <p:childTnLst>
                                    <p:anim calcmode="lin" valueType="num">
                                      <p:cBhvr>
                                        <p:cTn id="38" dur="5000"/>
                                        <p:tgtEl>
                                          <p:spTgt spid="23"/>
                                        </p:tgtEl>
                                        <p:attrNameLst>
                                          <p:attrName>ppt_x</p:attrName>
                                        </p:attrNameLst>
                                      </p:cBhvr>
                                      <p:tavLst>
                                        <p:tav tm="0">
                                          <p:val>
                                            <p:strVal val="ppt_x"/>
                                          </p:val>
                                        </p:tav>
                                        <p:tav tm="100000">
                                          <p:val>
                                            <p:strVal val="ppt_x-ppt_w/2"/>
                                          </p:val>
                                        </p:tav>
                                      </p:tavLst>
                                    </p:anim>
                                    <p:anim calcmode="lin" valueType="num">
                                      <p:cBhvr>
                                        <p:cTn id="39" dur="5000"/>
                                        <p:tgtEl>
                                          <p:spTgt spid="23"/>
                                        </p:tgtEl>
                                        <p:attrNameLst>
                                          <p:attrName>ppt_y</p:attrName>
                                        </p:attrNameLst>
                                      </p:cBhvr>
                                      <p:tavLst>
                                        <p:tav tm="0">
                                          <p:val>
                                            <p:strVal val="ppt_y"/>
                                          </p:val>
                                        </p:tav>
                                        <p:tav tm="100000">
                                          <p:val>
                                            <p:strVal val="ppt_y"/>
                                          </p:val>
                                        </p:tav>
                                      </p:tavLst>
                                    </p:anim>
                                    <p:anim calcmode="lin" valueType="num">
                                      <p:cBhvr>
                                        <p:cTn id="40" dur="5000"/>
                                        <p:tgtEl>
                                          <p:spTgt spid="23"/>
                                        </p:tgtEl>
                                        <p:attrNameLst>
                                          <p:attrName>ppt_w</p:attrName>
                                        </p:attrNameLst>
                                      </p:cBhvr>
                                      <p:tavLst>
                                        <p:tav tm="0">
                                          <p:val>
                                            <p:strVal val="ppt_w"/>
                                          </p:val>
                                        </p:tav>
                                        <p:tav tm="100000">
                                          <p:val>
                                            <p:fltVal val="0"/>
                                          </p:val>
                                        </p:tav>
                                      </p:tavLst>
                                    </p:anim>
                                    <p:anim calcmode="lin" valueType="num">
                                      <p:cBhvr>
                                        <p:cTn id="41" dur="5000"/>
                                        <p:tgtEl>
                                          <p:spTgt spid="23"/>
                                        </p:tgtEl>
                                        <p:attrNameLst>
                                          <p:attrName>ppt_h</p:attrName>
                                        </p:attrNameLst>
                                      </p:cBhvr>
                                      <p:tavLst>
                                        <p:tav tm="0">
                                          <p:val>
                                            <p:strVal val="ppt_h"/>
                                          </p:val>
                                        </p:tav>
                                        <p:tav tm="100000">
                                          <p:val>
                                            <p:strVal val="ppt_h"/>
                                          </p:val>
                                        </p:tav>
                                      </p:tavLst>
                                    </p:anim>
                                    <p:set>
                                      <p:cBhvr>
                                        <p:cTn id="42" dur="1" fill="hold">
                                          <p:stCondLst>
                                            <p:cond delay="4999"/>
                                          </p:stCondLst>
                                        </p:cTn>
                                        <p:tgtEl>
                                          <p:spTgt spid="23"/>
                                        </p:tgtEl>
                                        <p:attrNameLst>
                                          <p:attrName>style.visibility</p:attrName>
                                        </p:attrNameLst>
                                      </p:cBhvr>
                                      <p:to>
                                        <p:strVal val="hidden"/>
                                      </p:to>
                                    </p:set>
                                  </p:childTnLst>
                                </p:cTn>
                              </p:par>
                              <p:par>
                                <p:cTn id="43" presetID="17" presetClass="exit" presetSubtype="2" fill="hold" nodeType="withEffect">
                                  <p:stCondLst>
                                    <p:cond delay="0"/>
                                  </p:stCondLst>
                                  <p:childTnLst>
                                    <p:anim calcmode="lin" valueType="num">
                                      <p:cBhvr>
                                        <p:cTn id="44" dur="5000"/>
                                        <p:tgtEl>
                                          <p:spTgt spid="24"/>
                                        </p:tgtEl>
                                        <p:attrNameLst>
                                          <p:attrName>ppt_x</p:attrName>
                                        </p:attrNameLst>
                                      </p:cBhvr>
                                      <p:tavLst>
                                        <p:tav tm="0">
                                          <p:val>
                                            <p:strVal val="ppt_x"/>
                                          </p:val>
                                        </p:tav>
                                        <p:tav tm="100000">
                                          <p:val>
                                            <p:strVal val="ppt_x+ppt_w/2"/>
                                          </p:val>
                                        </p:tav>
                                      </p:tavLst>
                                    </p:anim>
                                    <p:anim calcmode="lin" valueType="num">
                                      <p:cBhvr>
                                        <p:cTn id="45" dur="5000"/>
                                        <p:tgtEl>
                                          <p:spTgt spid="24"/>
                                        </p:tgtEl>
                                        <p:attrNameLst>
                                          <p:attrName>ppt_y</p:attrName>
                                        </p:attrNameLst>
                                      </p:cBhvr>
                                      <p:tavLst>
                                        <p:tav tm="0">
                                          <p:val>
                                            <p:strVal val="ppt_y"/>
                                          </p:val>
                                        </p:tav>
                                        <p:tav tm="100000">
                                          <p:val>
                                            <p:strVal val="ppt_y"/>
                                          </p:val>
                                        </p:tav>
                                      </p:tavLst>
                                    </p:anim>
                                    <p:anim calcmode="lin" valueType="num">
                                      <p:cBhvr>
                                        <p:cTn id="46" dur="5000"/>
                                        <p:tgtEl>
                                          <p:spTgt spid="24"/>
                                        </p:tgtEl>
                                        <p:attrNameLst>
                                          <p:attrName>ppt_w</p:attrName>
                                        </p:attrNameLst>
                                      </p:cBhvr>
                                      <p:tavLst>
                                        <p:tav tm="0">
                                          <p:val>
                                            <p:strVal val="ppt_w"/>
                                          </p:val>
                                        </p:tav>
                                        <p:tav tm="100000">
                                          <p:val>
                                            <p:fltVal val="0"/>
                                          </p:val>
                                        </p:tav>
                                      </p:tavLst>
                                    </p:anim>
                                    <p:anim calcmode="lin" valueType="num">
                                      <p:cBhvr>
                                        <p:cTn id="47" dur="5000"/>
                                        <p:tgtEl>
                                          <p:spTgt spid="24"/>
                                        </p:tgtEl>
                                        <p:attrNameLst>
                                          <p:attrName>ppt_h</p:attrName>
                                        </p:attrNameLst>
                                      </p:cBhvr>
                                      <p:tavLst>
                                        <p:tav tm="0">
                                          <p:val>
                                            <p:strVal val="ppt_h"/>
                                          </p:val>
                                        </p:tav>
                                        <p:tav tm="100000">
                                          <p:val>
                                            <p:strVal val="ppt_h"/>
                                          </p:val>
                                        </p:tav>
                                      </p:tavLst>
                                    </p:anim>
                                    <p:set>
                                      <p:cBhvr>
                                        <p:cTn id="48" dur="1" fill="hold">
                                          <p:stCondLst>
                                            <p:cond delay="4999"/>
                                          </p:stCondLst>
                                        </p:cTn>
                                        <p:tgtEl>
                                          <p:spTgt spid="24"/>
                                        </p:tgtEl>
                                        <p:attrNameLst>
                                          <p:attrName>style.visibility</p:attrName>
                                        </p:attrNameLst>
                                      </p:cBhvr>
                                      <p:to>
                                        <p:strVal val="hidden"/>
                                      </p:to>
                                    </p:set>
                                  </p:childTnLst>
                                </p:cTn>
                              </p:par>
                              <p:par>
                                <p:cTn id="49" presetID="17" presetClass="entr" presetSubtype="1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p:cTn id="51" dur="5000" fill="hold"/>
                                        <p:tgtEl>
                                          <p:spTgt spid="4"/>
                                        </p:tgtEl>
                                        <p:attrNameLst>
                                          <p:attrName>ppt_w</p:attrName>
                                        </p:attrNameLst>
                                      </p:cBhvr>
                                      <p:tavLst>
                                        <p:tav tm="0">
                                          <p:val>
                                            <p:fltVal val="0"/>
                                          </p:val>
                                        </p:tav>
                                        <p:tav tm="100000">
                                          <p:val>
                                            <p:strVal val="#ppt_w"/>
                                          </p:val>
                                        </p:tav>
                                      </p:tavLst>
                                    </p:anim>
                                    <p:anim calcmode="lin" valueType="num">
                                      <p:cBhvr>
                                        <p:cTn id="52"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a:off x="7885113" y="0"/>
            <a:ext cx="1258887" cy="6858000"/>
          </a:xfrm>
          <a:prstGeom prst="rect">
            <a:avLst/>
          </a:prstGeom>
          <a:solidFill>
            <a:srgbClr val="5147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2" name="11 Rectángulo"/>
          <p:cNvSpPr/>
          <p:nvPr/>
        </p:nvSpPr>
        <p:spPr>
          <a:xfrm>
            <a:off x="0" y="0"/>
            <a:ext cx="1258888" cy="6858000"/>
          </a:xfrm>
          <a:prstGeom prst="rect">
            <a:avLst/>
          </a:prstGeom>
          <a:solidFill>
            <a:srgbClr val="5147A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4" name="3 Imagen" descr="61fwMrX1GfL._SL1000_.jpg"/>
          <p:cNvPicPr>
            <a:picLocks noChangeAspect="1"/>
          </p:cNvPicPr>
          <p:nvPr/>
        </p:nvPicPr>
        <p:blipFill>
          <a:blip r:embed="rId2" cstate="print"/>
          <a:srcRect/>
          <a:stretch>
            <a:fillRect/>
          </a:stretch>
        </p:blipFill>
        <p:spPr bwMode="auto">
          <a:xfrm>
            <a:off x="1258888" y="0"/>
            <a:ext cx="6626225" cy="6858000"/>
          </a:xfrm>
          <a:prstGeom prst="rect">
            <a:avLst/>
          </a:prstGeom>
          <a:noFill/>
          <a:ln w="9525">
            <a:noFill/>
            <a:miter lim="800000"/>
            <a:headEnd/>
            <a:tailEnd/>
          </a:ln>
        </p:spPr>
      </p:pic>
      <p:sp>
        <p:nvSpPr>
          <p:cNvPr id="30" name="29 Triángulo isósceles"/>
          <p:cNvSpPr/>
          <p:nvPr/>
        </p:nvSpPr>
        <p:spPr>
          <a:xfrm>
            <a:off x="0" y="0"/>
            <a:ext cx="1187450" cy="2060575"/>
          </a:xfrm>
          <a:prstGeom prst="triangle">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Triángulo isósceles"/>
          <p:cNvSpPr/>
          <p:nvPr/>
        </p:nvSpPr>
        <p:spPr>
          <a:xfrm>
            <a:off x="0" y="1557338"/>
            <a:ext cx="1187450" cy="2232025"/>
          </a:xfrm>
          <a:prstGeom prst="triangle">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Triángulo isósceles"/>
          <p:cNvSpPr/>
          <p:nvPr/>
        </p:nvSpPr>
        <p:spPr>
          <a:xfrm>
            <a:off x="0" y="3213100"/>
            <a:ext cx="1187450" cy="2087563"/>
          </a:xfrm>
          <a:prstGeom prst="triangle">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Triángulo isósceles"/>
          <p:cNvSpPr/>
          <p:nvPr/>
        </p:nvSpPr>
        <p:spPr>
          <a:xfrm>
            <a:off x="0" y="4797425"/>
            <a:ext cx="1187450" cy="2060575"/>
          </a:xfrm>
          <a:prstGeom prst="triangle">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8" name="37 Triángulo isósceles"/>
          <p:cNvSpPr/>
          <p:nvPr/>
        </p:nvSpPr>
        <p:spPr>
          <a:xfrm>
            <a:off x="7885113" y="0"/>
            <a:ext cx="1258887" cy="2060575"/>
          </a:xfrm>
          <a:prstGeom prst="triangle">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9" name="38 Triángulo isósceles"/>
          <p:cNvSpPr/>
          <p:nvPr/>
        </p:nvSpPr>
        <p:spPr>
          <a:xfrm>
            <a:off x="7885113" y="1557338"/>
            <a:ext cx="1258887" cy="2232025"/>
          </a:xfrm>
          <a:prstGeom prst="triangle">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1" name="40 Triángulo isósceles"/>
          <p:cNvSpPr/>
          <p:nvPr/>
        </p:nvSpPr>
        <p:spPr>
          <a:xfrm>
            <a:off x="7885113" y="3357563"/>
            <a:ext cx="1258887" cy="2016125"/>
          </a:xfrm>
          <a:prstGeom prst="triangle">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3" name="42 Triángulo isósceles"/>
          <p:cNvSpPr/>
          <p:nvPr/>
        </p:nvSpPr>
        <p:spPr>
          <a:xfrm>
            <a:off x="7885113" y="4770438"/>
            <a:ext cx="1258887" cy="2087562"/>
          </a:xfrm>
          <a:prstGeom prst="triangle">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barn(inVertical)">
                                      <p:cBhvr>
                                        <p:cTn id="7" dur="5000"/>
                                        <p:tgtEl>
                                          <p:spTgt spid="30"/>
                                        </p:tgtEl>
                                      </p:cBhvr>
                                    </p:animEffect>
                                  </p:childTnLst>
                                </p:cTn>
                              </p:par>
                              <p:par>
                                <p:cTn id="8" presetID="16" presetClass="entr" presetSubtype="21"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barn(inVertical)">
                                      <p:cBhvr>
                                        <p:cTn id="10" dur="5000"/>
                                        <p:tgtEl>
                                          <p:spTgt spid="31"/>
                                        </p:tgtEl>
                                      </p:cBhvr>
                                    </p:animEffect>
                                  </p:childTnLst>
                                </p:cTn>
                              </p:par>
                              <p:par>
                                <p:cTn id="11" presetID="16" presetClass="entr" presetSubtype="21" fill="hold" nodeType="with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barn(inVertical)">
                                      <p:cBhvr>
                                        <p:cTn id="13" dur="5000"/>
                                        <p:tgtEl>
                                          <p:spTgt spid="32"/>
                                        </p:tgtEl>
                                      </p:cBhvr>
                                    </p:animEffect>
                                  </p:childTnLst>
                                </p:cTn>
                              </p:par>
                              <p:par>
                                <p:cTn id="14" presetID="16" presetClass="entr" presetSubtype="21" fill="hold" nodeType="withEffect">
                                  <p:stCondLst>
                                    <p:cond delay="0"/>
                                  </p:stCondLst>
                                  <p:childTnLst>
                                    <p:set>
                                      <p:cBhvr>
                                        <p:cTn id="15" dur="1" fill="hold">
                                          <p:stCondLst>
                                            <p:cond delay="0"/>
                                          </p:stCondLst>
                                        </p:cTn>
                                        <p:tgtEl>
                                          <p:spTgt spid="33"/>
                                        </p:tgtEl>
                                        <p:attrNameLst>
                                          <p:attrName>style.visibility</p:attrName>
                                        </p:attrNameLst>
                                      </p:cBhvr>
                                      <p:to>
                                        <p:strVal val="visible"/>
                                      </p:to>
                                    </p:set>
                                    <p:animEffect transition="in" filter="barn(inVertical)">
                                      <p:cBhvr>
                                        <p:cTn id="16" dur="5000"/>
                                        <p:tgtEl>
                                          <p:spTgt spid="33"/>
                                        </p:tgtEl>
                                      </p:cBhvr>
                                    </p:animEffect>
                                  </p:childTnLst>
                                </p:cTn>
                              </p:par>
                              <p:par>
                                <p:cTn id="17" presetID="2" presetClass="entr" presetSubtype="4" fill="hold" nodeType="withEffect">
                                  <p:stCondLst>
                                    <p:cond delay="0"/>
                                  </p:stCondLst>
                                  <p:childTnLst>
                                    <p:set>
                                      <p:cBhvr>
                                        <p:cTn id="18" dur="1" fill="hold">
                                          <p:stCondLst>
                                            <p:cond delay="0"/>
                                          </p:stCondLst>
                                        </p:cTn>
                                        <p:tgtEl>
                                          <p:spTgt spid="30"/>
                                        </p:tgtEl>
                                        <p:attrNameLst>
                                          <p:attrName>style.visibility</p:attrName>
                                        </p:attrNameLst>
                                      </p:cBhvr>
                                      <p:to>
                                        <p:strVal val="visible"/>
                                      </p:to>
                                    </p:set>
                                    <p:anim calcmode="lin" valueType="num">
                                      <p:cBhvr additive="base">
                                        <p:cTn id="19" dur="5000" fill="hold"/>
                                        <p:tgtEl>
                                          <p:spTgt spid="30"/>
                                        </p:tgtEl>
                                        <p:attrNameLst>
                                          <p:attrName>ppt_x</p:attrName>
                                        </p:attrNameLst>
                                      </p:cBhvr>
                                      <p:tavLst>
                                        <p:tav tm="0">
                                          <p:val>
                                            <p:strVal val="#ppt_x"/>
                                          </p:val>
                                        </p:tav>
                                        <p:tav tm="100000">
                                          <p:val>
                                            <p:strVal val="#ppt_x"/>
                                          </p:val>
                                        </p:tav>
                                      </p:tavLst>
                                    </p:anim>
                                    <p:anim calcmode="lin" valueType="num">
                                      <p:cBhvr additive="base">
                                        <p:cTn id="20" dur="5000" fill="hold"/>
                                        <p:tgtEl>
                                          <p:spTgt spid="30"/>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1"/>
                                        </p:tgtEl>
                                        <p:attrNameLst>
                                          <p:attrName>style.visibility</p:attrName>
                                        </p:attrNameLst>
                                      </p:cBhvr>
                                      <p:to>
                                        <p:strVal val="visible"/>
                                      </p:to>
                                    </p:set>
                                    <p:anim calcmode="lin" valueType="num">
                                      <p:cBhvr additive="base">
                                        <p:cTn id="23" dur="5000" fill="hold"/>
                                        <p:tgtEl>
                                          <p:spTgt spid="31"/>
                                        </p:tgtEl>
                                        <p:attrNameLst>
                                          <p:attrName>ppt_x</p:attrName>
                                        </p:attrNameLst>
                                      </p:cBhvr>
                                      <p:tavLst>
                                        <p:tav tm="0">
                                          <p:val>
                                            <p:strVal val="#ppt_x"/>
                                          </p:val>
                                        </p:tav>
                                        <p:tav tm="100000">
                                          <p:val>
                                            <p:strVal val="#ppt_x"/>
                                          </p:val>
                                        </p:tav>
                                      </p:tavLst>
                                    </p:anim>
                                    <p:anim calcmode="lin" valueType="num">
                                      <p:cBhvr additive="base">
                                        <p:cTn id="24" dur="5000" fill="hold"/>
                                        <p:tgtEl>
                                          <p:spTgt spid="31"/>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 calcmode="lin" valueType="num">
                                      <p:cBhvr additive="base">
                                        <p:cTn id="27" dur="5000" fill="hold"/>
                                        <p:tgtEl>
                                          <p:spTgt spid="32"/>
                                        </p:tgtEl>
                                        <p:attrNameLst>
                                          <p:attrName>ppt_x</p:attrName>
                                        </p:attrNameLst>
                                      </p:cBhvr>
                                      <p:tavLst>
                                        <p:tav tm="0">
                                          <p:val>
                                            <p:strVal val="#ppt_x"/>
                                          </p:val>
                                        </p:tav>
                                        <p:tav tm="100000">
                                          <p:val>
                                            <p:strVal val="#ppt_x"/>
                                          </p:val>
                                        </p:tav>
                                      </p:tavLst>
                                    </p:anim>
                                    <p:anim calcmode="lin" valueType="num">
                                      <p:cBhvr additive="base">
                                        <p:cTn id="28" dur="5000" fill="hold"/>
                                        <p:tgtEl>
                                          <p:spTgt spid="32"/>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0" fill="hold"/>
                                        <p:tgtEl>
                                          <p:spTgt spid="33"/>
                                        </p:tgtEl>
                                        <p:attrNameLst>
                                          <p:attrName>ppt_x</p:attrName>
                                        </p:attrNameLst>
                                      </p:cBhvr>
                                      <p:tavLst>
                                        <p:tav tm="0">
                                          <p:val>
                                            <p:strVal val="#ppt_x"/>
                                          </p:val>
                                        </p:tav>
                                        <p:tav tm="100000">
                                          <p:val>
                                            <p:strVal val="#ppt_x"/>
                                          </p:val>
                                        </p:tav>
                                      </p:tavLst>
                                    </p:anim>
                                    <p:anim calcmode="lin" valueType="num">
                                      <p:cBhvr additive="base">
                                        <p:cTn id="32" dur="5000" fill="hold"/>
                                        <p:tgtEl>
                                          <p:spTgt spid="33"/>
                                        </p:tgtEl>
                                        <p:attrNameLst>
                                          <p:attrName>ppt_y</p:attrName>
                                        </p:attrNameLst>
                                      </p:cBhvr>
                                      <p:tavLst>
                                        <p:tav tm="0">
                                          <p:val>
                                            <p:strVal val="1+#ppt_h/2"/>
                                          </p:val>
                                        </p:tav>
                                        <p:tav tm="100000">
                                          <p:val>
                                            <p:strVal val="#ppt_y"/>
                                          </p:val>
                                        </p:tav>
                                      </p:tavLst>
                                    </p:anim>
                                  </p:childTnLst>
                                </p:cTn>
                              </p:par>
                              <p:par>
                                <p:cTn id="33" presetID="16" presetClass="entr" presetSubtype="21" fill="hold" nodeType="with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barn(inVertical)">
                                      <p:cBhvr>
                                        <p:cTn id="35" dur="5000"/>
                                        <p:tgtEl>
                                          <p:spTgt spid="38"/>
                                        </p:tgtEl>
                                      </p:cBhvr>
                                    </p:animEffect>
                                  </p:childTnLst>
                                </p:cTn>
                              </p:par>
                              <p:par>
                                <p:cTn id="36" presetID="16" presetClass="entr" presetSubtype="21" fill="hold" nodeType="withEffect">
                                  <p:stCondLst>
                                    <p:cond delay="0"/>
                                  </p:stCondLst>
                                  <p:childTnLst>
                                    <p:set>
                                      <p:cBhvr>
                                        <p:cTn id="37" dur="1" fill="hold">
                                          <p:stCondLst>
                                            <p:cond delay="0"/>
                                          </p:stCondLst>
                                        </p:cTn>
                                        <p:tgtEl>
                                          <p:spTgt spid="39"/>
                                        </p:tgtEl>
                                        <p:attrNameLst>
                                          <p:attrName>style.visibility</p:attrName>
                                        </p:attrNameLst>
                                      </p:cBhvr>
                                      <p:to>
                                        <p:strVal val="visible"/>
                                      </p:to>
                                    </p:set>
                                    <p:animEffect transition="in" filter="barn(inVertical)">
                                      <p:cBhvr>
                                        <p:cTn id="38" dur="5000"/>
                                        <p:tgtEl>
                                          <p:spTgt spid="39"/>
                                        </p:tgtEl>
                                      </p:cBhvr>
                                    </p:animEffect>
                                  </p:childTnLst>
                                </p:cTn>
                              </p:par>
                              <p:par>
                                <p:cTn id="39" presetID="16" presetClass="entr" presetSubtype="21" fill="hold" nodeType="withEffect">
                                  <p:stCondLst>
                                    <p:cond delay="0"/>
                                  </p:stCondLst>
                                  <p:childTnLst>
                                    <p:set>
                                      <p:cBhvr>
                                        <p:cTn id="40" dur="1" fill="hold">
                                          <p:stCondLst>
                                            <p:cond delay="0"/>
                                          </p:stCondLst>
                                        </p:cTn>
                                        <p:tgtEl>
                                          <p:spTgt spid="41"/>
                                        </p:tgtEl>
                                        <p:attrNameLst>
                                          <p:attrName>style.visibility</p:attrName>
                                        </p:attrNameLst>
                                      </p:cBhvr>
                                      <p:to>
                                        <p:strVal val="visible"/>
                                      </p:to>
                                    </p:set>
                                    <p:animEffect transition="in" filter="barn(inVertical)">
                                      <p:cBhvr>
                                        <p:cTn id="41" dur="5000"/>
                                        <p:tgtEl>
                                          <p:spTgt spid="41"/>
                                        </p:tgtEl>
                                      </p:cBhvr>
                                    </p:animEffect>
                                  </p:childTnLst>
                                </p:cTn>
                              </p:par>
                              <p:par>
                                <p:cTn id="42" presetID="16" presetClass="entr" presetSubtype="21" fill="hold" nodeType="withEffect">
                                  <p:stCondLst>
                                    <p:cond delay="0"/>
                                  </p:stCondLst>
                                  <p:childTnLst>
                                    <p:set>
                                      <p:cBhvr>
                                        <p:cTn id="43" dur="1" fill="hold">
                                          <p:stCondLst>
                                            <p:cond delay="0"/>
                                          </p:stCondLst>
                                        </p:cTn>
                                        <p:tgtEl>
                                          <p:spTgt spid="43"/>
                                        </p:tgtEl>
                                        <p:attrNameLst>
                                          <p:attrName>style.visibility</p:attrName>
                                        </p:attrNameLst>
                                      </p:cBhvr>
                                      <p:to>
                                        <p:strVal val="visible"/>
                                      </p:to>
                                    </p:set>
                                    <p:animEffect transition="in" filter="barn(inVertical)">
                                      <p:cBhvr>
                                        <p:cTn id="44" dur="5000"/>
                                        <p:tgtEl>
                                          <p:spTgt spid="43"/>
                                        </p:tgtEl>
                                      </p:cBhvr>
                                    </p:animEffect>
                                  </p:childTnLst>
                                </p:cTn>
                              </p:par>
                              <p:par>
                                <p:cTn id="45" presetID="2" presetClass="entr" presetSubtype="4" fill="hold"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0" fill="hold"/>
                                        <p:tgtEl>
                                          <p:spTgt spid="38"/>
                                        </p:tgtEl>
                                        <p:attrNameLst>
                                          <p:attrName>ppt_x</p:attrName>
                                        </p:attrNameLst>
                                      </p:cBhvr>
                                      <p:tavLst>
                                        <p:tav tm="0">
                                          <p:val>
                                            <p:strVal val="#ppt_x"/>
                                          </p:val>
                                        </p:tav>
                                        <p:tav tm="100000">
                                          <p:val>
                                            <p:strVal val="#ppt_x"/>
                                          </p:val>
                                        </p:tav>
                                      </p:tavLst>
                                    </p:anim>
                                    <p:anim calcmode="lin" valueType="num">
                                      <p:cBhvr additive="base">
                                        <p:cTn id="48" dur="5000" fill="hold"/>
                                        <p:tgtEl>
                                          <p:spTgt spid="38"/>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39"/>
                                        </p:tgtEl>
                                        <p:attrNameLst>
                                          <p:attrName>style.visibility</p:attrName>
                                        </p:attrNameLst>
                                      </p:cBhvr>
                                      <p:to>
                                        <p:strVal val="visible"/>
                                      </p:to>
                                    </p:set>
                                    <p:anim calcmode="lin" valueType="num">
                                      <p:cBhvr additive="base">
                                        <p:cTn id="51" dur="5000" fill="hold"/>
                                        <p:tgtEl>
                                          <p:spTgt spid="39"/>
                                        </p:tgtEl>
                                        <p:attrNameLst>
                                          <p:attrName>ppt_x</p:attrName>
                                        </p:attrNameLst>
                                      </p:cBhvr>
                                      <p:tavLst>
                                        <p:tav tm="0">
                                          <p:val>
                                            <p:strVal val="#ppt_x"/>
                                          </p:val>
                                        </p:tav>
                                        <p:tav tm="100000">
                                          <p:val>
                                            <p:strVal val="#ppt_x"/>
                                          </p:val>
                                        </p:tav>
                                      </p:tavLst>
                                    </p:anim>
                                    <p:anim calcmode="lin" valueType="num">
                                      <p:cBhvr additive="base">
                                        <p:cTn id="52" dur="5000" fill="hold"/>
                                        <p:tgtEl>
                                          <p:spTgt spid="39"/>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0" fill="hold"/>
                                        <p:tgtEl>
                                          <p:spTgt spid="41"/>
                                        </p:tgtEl>
                                        <p:attrNameLst>
                                          <p:attrName>ppt_x</p:attrName>
                                        </p:attrNameLst>
                                      </p:cBhvr>
                                      <p:tavLst>
                                        <p:tav tm="0">
                                          <p:val>
                                            <p:strVal val="#ppt_x"/>
                                          </p:val>
                                        </p:tav>
                                        <p:tav tm="100000">
                                          <p:val>
                                            <p:strVal val="#ppt_x"/>
                                          </p:val>
                                        </p:tav>
                                      </p:tavLst>
                                    </p:anim>
                                    <p:anim calcmode="lin" valueType="num">
                                      <p:cBhvr additive="base">
                                        <p:cTn id="56" dur="5000" fill="hold"/>
                                        <p:tgtEl>
                                          <p:spTgt spid="41"/>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43"/>
                                        </p:tgtEl>
                                        <p:attrNameLst>
                                          <p:attrName>style.visibility</p:attrName>
                                        </p:attrNameLst>
                                      </p:cBhvr>
                                      <p:to>
                                        <p:strVal val="visible"/>
                                      </p:to>
                                    </p:set>
                                    <p:anim calcmode="lin" valueType="num">
                                      <p:cBhvr additive="base">
                                        <p:cTn id="59" dur="5000" fill="hold"/>
                                        <p:tgtEl>
                                          <p:spTgt spid="43"/>
                                        </p:tgtEl>
                                        <p:attrNameLst>
                                          <p:attrName>ppt_x</p:attrName>
                                        </p:attrNameLst>
                                      </p:cBhvr>
                                      <p:tavLst>
                                        <p:tav tm="0">
                                          <p:val>
                                            <p:strVal val="#ppt_x"/>
                                          </p:val>
                                        </p:tav>
                                        <p:tav tm="100000">
                                          <p:val>
                                            <p:strVal val="#ppt_x"/>
                                          </p:val>
                                        </p:tav>
                                      </p:tavLst>
                                    </p:anim>
                                    <p:anim calcmode="lin" valueType="num">
                                      <p:cBhvr additive="base">
                                        <p:cTn id="60" dur="5000" fill="hold"/>
                                        <p:tgtEl>
                                          <p:spTgt spid="43"/>
                                        </p:tgtEl>
                                        <p:attrNameLst>
                                          <p:attrName>ppt_y</p:attrName>
                                        </p:attrNameLst>
                                      </p:cBhvr>
                                      <p:tavLst>
                                        <p:tav tm="0">
                                          <p:val>
                                            <p:strVal val="1+#ppt_h/2"/>
                                          </p:val>
                                        </p:tav>
                                        <p:tav tm="100000">
                                          <p:val>
                                            <p:strVal val="#ppt_y"/>
                                          </p:val>
                                        </p:tav>
                                      </p:tavLst>
                                    </p:anim>
                                  </p:childTnLst>
                                </p:cTn>
                              </p:par>
                              <p:par>
                                <p:cTn id="61" presetID="16" presetClass="entr" presetSubtype="21"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Effect transition="in" filter="barn(inVertical)">
                                      <p:cBhvr>
                                        <p:cTn id="63" dur="5000"/>
                                        <p:tgtEl>
                                          <p:spTgt spid="4"/>
                                        </p:tgtEl>
                                      </p:cBhvr>
                                    </p:animEffect>
                                  </p:childTnLst>
                                </p:cTn>
                              </p:par>
                              <p:par>
                                <p:cTn id="64" presetID="23" presetClass="entr" presetSubtype="272" fill="hold" nodeType="withEffect">
                                  <p:stCondLst>
                                    <p:cond delay="0"/>
                                  </p:stCondLst>
                                  <p:childTnLst>
                                    <p:set>
                                      <p:cBhvr>
                                        <p:cTn id="65" dur="1" fill="hold">
                                          <p:stCondLst>
                                            <p:cond delay="0"/>
                                          </p:stCondLst>
                                        </p:cTn>
                                        <p:tgtEl>
                                          <p:spTgt spid="4"/>
                                        </p:tgtEl>
                                        <p:attrNameLst>
                                          <p:attrName>style.visibility</p:attrName>
                                        </p:attrNameLst>
                                      </p:cBhvr>
                                      <p:to>
                                        <p:strVal val="visible"/>
                                      </p:to>
                                    </p:set>
                                    <p:anim calcmode="lin" valueType="num">
                                      <p:cBhvr>
                                        <p:cTn id="66" dur="5000" fill="hold"/>
                                        <p:tgtEl>
                                          <p:spTgt spid="4"/>
                                        </p:tgtEl>
                                        <p:attrNameLst>
                                          <p:attrName>ppt_w</p:attrName>
                                        </p:attrNameLst>
                                      </p:cBhvr>
                                      <p:tavLst>
                                        <p:tav tm="0">
                                          <p:val>
                                            <p:strVal val="2/3*#ppt_w"/>
                                          </p:val>
                                        </p:tav>
                                        <p:tav tm="100000">
                                          <p:val>
                                            <p:strVal val="#ppt_w"/>
                                          </p:val>
                                        </p:tav>
                                      </p:tavLst>
                                    </p:anim>
                                    <p:anim calcmode="lin" valueType="num">
                                      <p:cBhvr>
                                        <p:cTn id="67" dur="5000" fill="hold"/>
                                        <p:tgtEl>
                                          <p:spTgt spid="4"/>
                                        </p:tgtEl>
                                        <p:attrNameLst>
                                          <p:attrName>ppt_h</p:attrName>
                                        </p:attrNameLst>
                                      </p:cBhvr>
                                      <p:tavLst>
                                        <p:tav tm="0">
                                          <p:val>
                                            <p:strVal val="2/3*#ppt_h"/>
                                          </p:val>
                                        </p:tav>
                                        <p:tav tm="100000">
                                          <p:val>
                                            <p:strVal val="#ppt_h"/>
                                          </p:val>
                                        </p:tav>
                                      </p:tavLst>
                                    </p:anim>
                                  </p:childTnLst>
                                </p:cTn>
                              </p:par>
                              <p:par>
                                <p:cTn id="68" presetID="17" presetClass="entr" presetSubtype="1" fill="hold" grpId="0" nodeType="withEffect">
                                  <p:stCondLst>
                                    <p:cond delay="0"/>
                                  </p:stCondLst>
                                  <p:childTnLst>
                                    <p:set>
                                      <p:cBhvr>
                                        <p:cTn id="69" dur="1" fill="hold">
                                          <p:stCondLst>
                                            <p:cond delay="0"/>
                                          </p:stCondLst>
                                        </p:cTn>
                                        <p:tgtEl>
                                          <p:spTgt spid="11"/>
                                        </p:tgtEl>
                                        <p:attrNameLst>
                                          <p:attrName>style.visibility</p:attrName>
                                        </p:attrNameLst>
                                      </p:cBhvr>
                                      <p:to>
                                        <p:strVal val="visible"/>
                                      </p:to>
                                    </p:set>
                                    <p:anim calcmode="lin" valueType="num">
                                      <p:cBhvr>
                                        <p:cTn id="70" dur="5000" fill="hold"/>
                                        <p:tgtEl>
                                          <p:spTgt spid="11"/>
                                        </p:tgtEl>
                                        <p:attrNameLst>
                                          <p:attrName>ppt_x</p:attrName>
                                        </p:attrNameLst>
                                      </p:cBhvr>
                                      <p:tavLst>
                                        <p:tav tm="0">
                                          <p:val>
                                            <p:strVal val="#ppt_x"/>
                                          </p:val>
                                        </p:tav>
                                        <p:tav tm="100000">
                                          <p:val>
                                            <p:strVal val="#ppt_x"/>
                                          </p:val>
                                        </p:tav>
                                      </p:tavLst>
                                    </p:anim>
                                    <p:anim calcmode="lin" valueType="num">
                                      <p:cBhvr>
                                        <p:cTn id="71" dur="5000" fill="hold"/>
                                        <p:tgtEl>
                                          <p:spTgt spid="11"/>
                                        </p:tgtEl>
                                        <p:attrNameLst>
                                          <p:attrName>ppt_y</p:attrName>
                                        </p:attrNameLst>
                                      </p:cBhvr>
                                      <p:tavLst>
                                        <p:tav tm="0">
                                          <p:val>
                                            <p:strVal val="#ppt_y-#ppt_h/2"/>
                                          </p:val>
                                        </p:tav>
                                        <p:tav tm="100000">
                                          <p:val>
                                            <p:strVal val="#ppt_y"/>
                                          </p:val>
                                        </p:tav>
                                      </p:tavLst>
                                    </p:anim>
                                    <p:anim calcmode="lin" valueType="num">
                                      <p:cBhvr>
                                        <p:cTn id="72" dur="5000" fill="hold"/>
                                        <p:tgtEl>
                                          <p:spTgt spid="11"/>
                                        </p:tgtEl>
                                        <p:attrNameLst>
                                          <p:attrName>ppt_w</p:attrName>
                                        </p:attrNameLst>
                                      </p:cBhvr>
                                      <p:tavLst>
                                        <p:tav tm="0">
                                          <p:val>
                                            <p:strVal val="#ppt_w"/>
                                          </p:val>
                                        </p:tav>
                                        <p:tav tm="100000">
                                          <p:val>
                                            <p:strVal val="#ppt_w"/>
                                          </p:val>
                                        </p:tav>
                                      </p:tavLst>
                                    </p:anim>
                                    <p:anim calcmode="lin" valueType="num">
                                      <p:cBhvr>
                                        <p:cTn id="73" dur="5000" fill="hold"/>
                                        <p:tgtEl>
                                          <p:spTgt spid="11"/>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0"/>
                                  </p:stCondLst>
                                  <p:childTnLst>
                                    <p:set>
                                      <p:cBhvr>
                                        <p:cTn id="75" dur="1" fill="hold">
                                          <p:stCondLst>
                                            <p:cond delay="0"/>
                                          </p:stCondLst>
                                        </p:cTn>
                                        <p:tgtEl>
                                          <p:spTgt spid="12"/>
                                        </p:tgtEl>
                                        <p:attrNameLst>
                                          <p:attrName>style.visibility</p:attrName>
                                        </p:attrNameLst>
                                      </p:cBhvr>
                                      <p:to>
                                        <p:strVal val="visible"/>
                                      </p:to>
                                    </p:set>
                                    <p:anim calcmode="lin" valueType="num">
                                      <p:cBhvr>
                                        <p:cTn id="76" dur="5000" fill="hold"/>
                                        <p:tgtEl>
                                          <p:spTgt spid="12"/>
                                        </p:tgtEl>
                                        <p:attrNameLst>
                                          <p:attrName>ppt_x</p:attrName>
                                        </p:attrNameLst>
                                      </p:cBhvr>
                                      <p:tavLst>
                                        <p:tav tm="0">
                                          <p:val>
                                            <p:strVal val="#ppt_x"/>
                                          </p:val>
                                        </p:tav>
                                        <p:tav tm="100000">
                                          <p:val>
                                            <p:strVal val="#ppt_x"/>
                                          </p:val>
                                        </p:tav>
                                      </p:tavLst>
                                    </p:anim>
                                    <p:anim calcmode="lin" valueType="num">
                                      <p:cBhvr>
                                        <p:cTn id="77" dur="5000" fill="hold"/>
                                        <p:tgtEl>
                                          <p:spTgt spid="12"/>
                                        </p:tgtEl>
                                        <p:attrNameLst>
                                          <p:attrName>ppt_y</p:attrName>
                                        </p:attrNameLst>
                                      </p:cBhvr>
                                      <p:tavLst>
                                        <p:tav tm="0">
                                          <p:val>
                                            <p:strVal val="#ppt_y-#ppt_h/2"/>
                                          </p:val>
                                        </p:tav>
                                        <p:tav tm="100000">
                                          <p:val>
                                            <p:strVal val="#ppt_y"/>
                                          </p:val>
                                        </p:tav>
                                      </p:tavLst>
                                    </p:anim>
                                    <p:anim calcmode="lin" valueType="num">
                                      <p:cBhvr>
                                        <p:cTn id="78" dur="5000" fill="hold"/>
                                        <p:tgtEl>
                                          <p:spTgt spid="12"/>
                                        </p:tgtEl>
                                        <p:attrNameLst>
                                          <p:attrName>ppt_w</p:attrName>
                                        </p:attrNameLst>
                                      </p:cBhvr>
                                      <p:tavLst>
                                        <p:tav tm="0">
                                          <p:val>
                                            <p:strVal val="#ppt_w"/>
                                          </p:val>
                                        </p:tav>
                                        <p:tav tm="100000">
                                          <p:val>
                                            <p:strVal val="#ppt_w"/>
                                          </p:val>
                                        </p:tav>
                                      </p:tavLst>
                                    </p:anim>
                                    <p:anim calcmode="lin" valueType="num">
                                      <p:cBhvr>
                                        <p:cTn id="79" dur="5000" fill="hold"/>
                                        <p:tgtEl>
                                          <p:spTgt spid="12"/>
                                        </p:tgtEl>
                                        <p:attrNameLst>
                                          <p:attrName>ppt_h</p:attrName>
                                        </p:attrNameLst>
                                      </p:cBhvr>
                                      <p:tavLst>
                                        <p:tav tm="0">
                                          <p:val>
                                            <p:fltVal val="0"/>
                                          </p:val>
                                        </p:tav>
                                        <p:tav tm="100000">
                                          <p:val>
                                            <p:strVal val="#ppt_h"/>
                                          </p:val>
                                        </p:tav>
                                      </p:tavLst>
                                    </p:anim>
                                  </p:childTnLst>
                                </p:cTn>
                              </p:par>
                              <p:par>
                                <p:cTn id="80" presetID="3" presetClass="entr" presetSubtype="10" fill="hold" grpId="1" nodeType="with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5000"/>
                                        <p:tgtEl>
                                          <p:spTgt spid="11"/>
                                        </p:tgtEl>
                                      </p:cBhvr>
                                    </p:animEffect>
                                  </p:childTnLst>
                                </p:cTn>
                              </p:par>
                              <p:par>
                                <p:cTn id="83" presetID="3" presetClass="entr" presetSubtype="10" fill="hold" grpId="1" nodeType="withEffect">
                                  <p:stCondLst>
                                    <p:cond delay="0"/>
                                  </p:stCondLst>
                                  <p:childTnLst>
                                    <p:set>
                                      <p:cBhvr>
                                        <p:cTn id="84" dur="1" fill="hold">
                                          <p:stCondLst>
                                            <p:cond delay="0"/>
                                          </p:stCondLst>
                                        </p:cTn>
                                        <p:tgtEl>
                                          <p:spTgt spid="12"/>
                                        </p:tgtEl>
                                        <p:attrNameLst>
                                          <p:attrName>style.visibility</p:attrName>
                                        </p:attrNameLst>
                                      </p:cBhvr>
                                      <p:to>
                                        <p:strVal val="visible"/>
                                      </p:to>
                                    </p:set>
                                    <p:animEffect transition="in" filter="blinds(horizontal)">
                                      <p:cBhvr>
                                        <p:cTn id="85" dur="5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2" grpId="0" animBg="1"/>
      <p:bldP spid="12"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rtualIT.jpg"/>
          <p:cNvPicPr>
            <a:picLocks noChangeAspect="1"/>
          </p:cNvPicPr>
          <p:nvPr/>
        </p:nvPicPr>
        <p:blipFill>
          <a:blip r:embed="rId2" cstate="print"/>
          <a:srcRect/>
          <a:stretch>
            <a:fillRect/>
          </a:stretch>
        </p:blipFill>
        <p:spPr bwMode="auto">
          <a:xfrm>
            <a:off x="1476375" y="0"/>
            <a:ext cx="6191250" cy="6858000"/>
          </a:xfrm>
          <a:prstGeom prst="rect">
            <a:avLst/>
          </a:prstGeom>
          <a:noFill/>
          <a:ln w="9525">
            <a:noFill/>
            <a:miter lim="800000"/>
            <a:headEnd/>
            <a:tailEnd/>
          </a:ln>
        </p:spPr>
      </p:pic>
      <p:sp>
        <p:nvSpPr>
          <p:cNvPr id="5" name="4 Rectángulo"/>
          <p:cNvSpPr/>
          <p:nvPr/>
        </p:nvSpPr>
        <p:spPr>
          <a:xfrm>
            <a:off x="0" y="0"/>
            <a:ext cx="1476375" cy="6858000"/>
          </a:xfrm>
          <a:prstGeom prst="rect">
            <a:avLst/>
          </a:prstGeom>
          <a:blipFill dpi="0" rotWithShape="1">
            <a:blip r:embed="rId3" cstate="print">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7667625" y="0"/>
            <a:ext cx="1476375" cy="6858000"/>
          </a:xfrm>
          <a:prstGeom prst="rect">
            <a:avLst/>
          </a:prstGeom>
          <a:blipFill dpi="0" rotWithShape="1">
            <a:blip r:embed="rId3" cstate="print">
              <a:lum bright="-3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7" name="6 Imagen" descr="VirtualIT.jpg"/>
          <p:cNvPicPr>
            <a:picLocks noChangeAspect="1"/>
          </p:cNvPicPr>
          <p:nvPr/>
        </p:nvPicPr>
        <p:blipFill>
          <a:blip r:embed="rId2" cstate="print"/>
          <a:srcRect/>
          <a:stretch>
            <a:fillRect/>
          </a:stretch>
        </p:blipFill>
        <p:spPr bwMode="auto">
          <a:xfrm>
            <a:off x="1476375" y="0"/>
            <a:ext cx="6191250" cy="6858000"/>
          </a:xfrm>
          <a:prstGeom prst="rect">
            <a:avLst/>
          </a:prstGeom>
          <a:noFill/>
          <a:ln w="9525">
            <a:noFill/>
            <a:miter lim="800000"/>
            <a:headEnd/>
            <a:tailEnd/>
          </a:ln>
        </p:spPr>
      </p:pic>
    </p:spTree>
  </p:cSld>
  <p:clrMapOvr>
    <a:masterClrMapping/>
  </p:clrMapOvr>
  <p:transition spd="slow"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0"/>
                                        <p:tgtEl>
                                          <p:spTgt spid="5"/>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20" presetClass="exit" presetSubtype="0" fill="hold" nodeType="withEffect">
                                  <p:stCondLst>
                                    <p:cond delay="0"/>
                                  </p:stCondLst>
                                  <p:childTnLst>
                                    <p:animEffect transition="out" filter="wedge">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5000"/>
                                        <p:tgtEl>
                                          <p:spTgt spid="4"/>
                                        </p:tgtEl>
                                      </p:cBhvr>
                                    </p:animEffect>
                                  </p:childTnLst>
                                </p:cTn>
                              </p:par>
                              <p:par>
                                <p:cTn id="17" presetID="42"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anim calcmode="lin" valueType="num">
                                      <p:cBhvr>
                                        <p:cTn id="20" dur="5000" fill="hold"/>
                                        <p:tgtEl>
                                          <p:spTgt spid="4"/>
                                        </p:tgtEl>
                                        <p:attrNameLst>
                                          <p:attrName>ppt_x</p:attrName>
                                        </p:attrNameLst>
                                      </p:cBhvr>
                                      <p:tavLst>
                                        <p:tav tm="0">
                                          <p:val>
                                            <p:strVal val="#ppt_x"/>
                                          </p:val>
                                        </p:tav>
                                        <p:tav tm="100000">
                                          <p:val>
                                            <p:strVal val="#ppt_x"/>
                                          </p:val>
                                        </p:tav>
                                      </p:tavLst>
                                    </p:anim>
                                    <p:anim calcmode="lin" valueType="num">
                                      <p:cBhvr>
                                        <p:cTn id="21" dur="5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312183880_27a908132c_b.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5" name="4 Imagen" descr="6312183880_27a908132c_b.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 name="5 Imagen" descr="6312183880_27a908132c_b.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 name="6 CuadroTexto"/>
          <p:cNvSpPr txBox="1"/>
          <p:nvPr/>
        </p:nvSpPr>
        <p:spPr>
          <a:xfrm>
            <a:off x="1042988" y="0"/>
            <a:ext cx="7416800" cy="1200150"/>
          </a:xfrm>
          <a:prstGeom prst="rect">
            <a:avLst/>
          </a:prstGeom>
          <a:noFill/>
        </p:spPr>
        <p:txBody>
          <a:bodyPr>
            <a:spAutoFit/>
          </a:bodyPr>
          <a:lstStyle/>
          <a:p>
            <a:pPr>
              <a:defRPr/>
            </a:pPr>
            <a:r>
              <a:rPr lang="es-ES" sz="2400" b="1" i="1" dirty="0">
                <a:effectLst>
                  <a:outerShdw blurRad="38100" dist="38100" dir="2700000" algn="tl">
                    <a:srgbClr val="000000">
                      <a:alpha val="43137"/>
                    </a:srgbClr>
                  </a:outerShdw>
                </a:effectLst>
                <a:latin typeface="Arial" pitchFamily="34" charset="0"/>
                <a:cs typeface="Arial" pitchFamily="34" charset="0"/>
              </a:rPr>
              <a:t>Mary </a:t>
            </a:r>
            <a:r>
              <a:rPr lang="es-ES" sz="2400" b="1" i="1" dirty="0" err="1">
                <a:effectLst>
                  <a:outerShdw blurRad="38100" dist="38100" dir="2700000" algn="tl">
                    <a:srgbClr val="000000">
                      <a:alpha val="43137"/>
                    </a:srgbClr>
                  </a:outerShdw>
                </a:effectLst>
                <a:latin typeface="Arial" pitchFamily="34" charset="0"/>
                <a:cs typeface="Arial" pitchFamily="34" charset="0"/>
              </a:rPr>
              <a:t>Poppins</a:t>
            </a:r>
            <a:r>
              <a:rPr lang="es-ES" sz="2400" b="1" dirty="0">
                <a:effectLst>
                  <a:outerShdw blurRad="38100" dist="38100" dir="2700000" algn="tl">
                    <a:srgbClr val="000000">
                      <a:alpha val="43137"/>
                    </a:srgbClr>
                  </a:outerShdw>
                </a:effectLst>
                <a:latin typeface="Arial" pitchFamily="34" charset="0"/>
                <a:cs typeface="Arial" pitchFamily="34" charset="0"/>
              </a:rPr>
              <a:t>  es una película musical de Walt Disney estrenada en 1964, basada en la serie de libros del mismo nombre </a:t>
            </a:r>
          </a:p>
        </p:txBody>
      </p:sp>
    </p:spTree>
  </p:cSld>
  <p:clrMapOvr>
    <a:masterClrMapping/>
  </p:clrMapOvr>
  <p:transition spd="slow" advTm="1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5000"/>
                                        <p:tgtEl>
                                          <p:spTgt spid="4"/>
                                        </p:tgtEl>
                                      </p:cBhvr>
                                    </p:animEffect>
                                  </p:childTnLst>
                                </p:cTn>
                              </p:par>
                              <p:par>
                                <p:cTn id="12" presetID="23" presetClass="exit" presetSubtype="27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strVal val="4/3*ppt_w"/>
                                          </p:val>
                                        </p:tav>
                                      </p:tavLst>
                                    </p:anim>
                                    <p:anim calcmode="lin" valueType="num">
                                      <p:cBhvr>
                                        <p:cTn id="14" dur="5000"/>
                                        <p:tgtEl>
                                          <p:spTgt spid="5"/>
                                        </p:tgtEl>
                                        <p:attrNameLst>
                                          <p:attrName>ppt_h</p:attrName>
                                        </p:attrNameLst>
                                      </p:cBhvr>
                                      <p:tavLst>
                                        <p:tav tm="0">
                                          <p:val>
                                            <p:strVal val="ppt_h"/>
                                          </p:val>
                                        </p:tav>
                                        <p:tav tm="100000">
                                          <p:val>
                                            <p:strVal val="4/3*ppt_h"/>
                                          </p:val>
                                        </p:tav>
                                      </p:tavLst>
                                    </p:anim>
                                    <p:set>
                                      <p:cBhvr>
                                        <p:cTn id="15" dur="1" fill="hold">
                                          <p:stCondLst>
                                            <p:cond delay="4999"/>
                                          </p:stCondLst>
                                        </p:cTn>
                                        <p:tgtEl>
                                          <p:spTgt spid="5"/>
                                        </p:tgtEl>
                                        <p:attrNameLst>
                                          <p:attrName>style.visibility</p:attrName>
                                        </p:attrNameLst>
                                      </p:cBhvr>
                                      <p:to>
                                        <p:strVal val="hidden"/>
                                      </p:to>
                                    </p:set>
                                  </p:childTnLst>
                                </p:cTn>
                              </p:par>
                              <p:par>
                                <p:cTn id="16" presetID="6" presetClass="exit" presetSubtype="32" fill="hold" nodeType="withEffect">
                                  <p:stCondLst>
                                    <p:cond delay="0"/>
                                  </p:stCondLst>
                                  <p:childTnLst>
                                    <p:animEffect transition="out" filter="circle(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xit" presetSubtype="272" fill="hold" nodeType="withEffect">
                                  <p:stCondLst>
                                    <p:cond delay="0"/>
                                  </p:stCondLst>
                                  <p:childTnLst>
                                    <p:anim calcmode="lin" valueType="num">
                                      <p:cBhvr>
                                        <p:cTn id="20" dur="5000"/>
                                        <p:tgtEl>
                                          <p:spTgt spid="6"/>
                                        </p:tgtEl>
                                        <p:attrNameLst>
                                          <p:attrName>ppt_w</p:attrName>
                                        </p:attrNameLst>
                                      </p:cBhvr>
                                      <p:tavLst>
                                        <p:tav tm="0">
                                          <p:val>
                                            <p:strVal val="ppt_w"/>
                                          </p:val>
                                        </p:tav>
                                        <p:tav tm="100000">
                                          <p:val>
                                            <p:strVal val="4/3*ppt_w"/>
                                          </p:val>
                                        </p:tav>
                                      </p:tavLst>
                                    </p:anim>
                                    <p:anim calcmode="lin" valueType="num">
                                      <p:cBhvr>
                                        <p:cTn id="21" dur="5000"/>
                                        <p:tgtEl>
                                          <p:spTgt spid="6"/>
                                        </p:tgtEl>
                                        <p:attrNameLst>
                                          <p:attrName>ppt_h</p:attrName>
                                        </p:attrNameLst>
                                      </p:cBhvr>
                                      <p:tavLst>
                                        <p:tav tm="0">
                                          <p:val>
                                            <p:strVal val="ppt_h"/>
                                          </p:val>
                                        </p:tav>
                                        <p:tav tm="100000">
                                          <p:val>
                                            <p:strVal val="4/3*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6" presetClass="exit" presetSubtype="42" fill="hold" nodeType="withEffect">
                                  <p:stCondLst>
                                    <p:cond delay="0"/>
                                  </p:stCondLst>
                                  <p:childTnLst>
                                    <p:animEffect transition="out" filter="barn(outHorizontal)">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0"/>
            <a:ext cx="9144000" cy="6858000"/>
          </a:xfrm>
          <a:prstGeom prst="rect">
            <a:avLst/>
          </a:prstGeom>
          <a:solidFill>
            <a:srgbClr val="8AB2E2">
              <a:alpha val="67000"/>
            </a:srgbClr>
          </a:solidFill>
          <a:ln>
            <a:noFill/>
          </a:ln>
        </p:spPr>
        <p:txBody>
          <a:bodyPr anchor="ctr">
            <a:spAutoFit/>
          </a:bodyPr>
          <a:lstStyle/>
          <a:p>
            <a:pPr algn="ctr">
              <a:defRPr/>
            </a:pPr>
            <a:endParaRPr lang="es-ES"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7" name="6 Forma libre"/>
          <p:cNvSpPr/>
          <p:nvPr/>
        </p:nvSpPr>
        <p:spPr>
          <a:xfrm flipH="1">
            <a:off x="4500563" y="333375"/>
            <a:ext cx="4857750" cy="619125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flipH="1">
            <a:off x="5786438" y="908050"/>
            <a:ext cx="3357562" cy="504190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Forma libre"/>
          <p:cNvSpPr/>
          <p:nvPr/>
        </p:nvSpPr>
        <p:spPr>
          <a:xfrm flipH="1">
            <a:off x="6643688" y="1341438"/>
            <a:ext cx="2500312" cy="3959225"/>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Forma libre"/>
          <p:cNvSpPr/>
          <p:nvPr/>
        </p:nvSpPr>
        <p:spPr>
          <a:xfrm>
            <a:off x="-214313" y="188913"/>
            <a:ext cx="4857751" cy="6480175"/>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2" name="11 Forma libre"/>
          <p:cNvSpPr/>
          <p:nvPr/>
        </p:nvSpPr>
        <p:spPr>
          <a:xfrm>
            <a:off x="0" y="908050"/>
            <a:ext cx="3286125" cy="5184775"/>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Forma libre"/>
          <p:cNvSpPr/>
          <p:nvPr/>
        </p:nvSpPr>
        <p:spPr>
          <a:xfrm>
            <a:off x="0" y="1341438"/>
            <a:ext cx="2428875" cy="4175125"/>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7" name="16 Forma libre"/>
          <p:cNvSpPr/>
          <p:nvPr/>
        </p:nvSpPr>
        <p:spPr>
          <a:xfrm rot="5400000">
            <a:off x="2893218" y="-2137568"/>
            <a:ext cx="3357563" cy="763270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8" name="17 Forma libre"/>
          <p:cNvSpPr/>
          <p:nvPr/>
        </p:nvSpPr>
        <p:spPr>
          <a:xfrm rot="16200000">
            <a:off x="2809876" y="942975"/>
            <a:ext cx="3524250" cy="8785225"/>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9" name="18 Forma libre"/>
          <p:cNvSpPr/>
          <p:nvPr/>
        </p:nvSpPr>
        <p:spPr>
          <a:xfrm rot="5400000" flipH="1">
            <a:off x="3146425" y="2406650"/>
            <a:ext cx="2706688" cy="6624638"/>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0" name="19 Forma libre"/>
          <p:cNvSpPr/>
          <p:nvPr/>
        </p:nvSpPr>
        <p:spPr>
          <a:xfrm rot="5400000" flipH="1">
            <a:off x="3757613" y="3740150"/>
            <a:ext cx="1700212" cy="4535488"/>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1" name="20 Forma libre"/>
          <p:cNvSpPr/>
          <p:nvPr/>
        </p:nvSpPr>
        <p:spPr>
          <a:xfrm rot="5400000">
            <a:off x="3432969" y="-1885156"/>
            <a:ext cx="2349500" cy="6119812"/>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2" name="21 Forma libre"/>
          <p:cNvSpPr/>
          <p:nvPr/>
        </p:nvSpPr>
        <p:spPr>
          <a:xfrm rot="5400000">
            <a:off x="3829844" y="-1705769"/>
            <a:ext cx="1557338" cy="4968875"/>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solidFill>
            <a:schemeClr val="accent6">
              <a:lumMod val="5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pic>
        <p:nvPicPr>
          <p:cNvPr id="23" name="Picture 5" descr="C:\Documents and Settings\Ana María\Escritorio\otoño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4" name="23 CuadroTexto"/>
          <p:cNvSpPr txBox="1"/>
          <p:nvPr/>
        </p:nvSpPr>
        <p:spPr>
          <a:xfrm>
            <a:off x="1042988" y="6027738"/>
            <a:ext cx="7345362" cy="830262"/>
          </a:xfrm>
          <a:prstGeom prst="rect">
            <a:avLst/>
          </a:prstGeom>
          <a:noFill/>
        </p:spPr>
        <p:txBody>
          <a:bodyPr>
            <a:spAutoFit/>
          </a:bodyPr>
          <a:lstStyle/>
          <a:p>
            <a:pPr>
              <a:defRPr/>
            </a:pP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La película es un musical que mezcla actores reales con secuencias animadas</a:t>
            </a:r>
          </a:p>
        </p:txBody>
      </p:sp>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ppt_x"/>
                                          </p:val>
                                        </p:tav>
                                        <p:tav tm="100000">
                                          <p:val>
                                            <p:strVal val="#ppt_x"/>
                                          </p:val>
                                        </p:tav>
                                      </p:tavLst>
                                    </p:anim>
                                    <p:anim calcmode="lin" valueType="num">
                                      <p:cBhvr additive="base">
                                        <p:cTn id="8" dur="3000" fill="hold"/>
                                        <p:tgtEl>
                                          <p:spTgt spid="18"/>
                                        </p:tgtEl>
                                        <p:attrNameLst>
                                          <p:attrName>ppt_y</p:attrName>
                                        </p:attrNameLst>
                                      </p:cBhvr>
                                      <p:tavLst>
                                        <p:tav tm="0">
                                          <p:val>
                                            <p:strVal val="0-#ppt_h/2"/>
                                          </p:val>
                                        </p:tav>
                                        <p:tav tm="100000">
                                          <p:val>
                                            <p:strVal val="#ppt_y"/>
                                          </p:val>
                                        </p:tav>
                                      </p:tavLst>
                                    </p:anim>
                                  </p:childTnLst>
                                </p:cTn>
                              </p:par>
                              <p:par>
                                <p:cTn id="9" presetID="13" presetClass="entr" presetSubtype="16"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plus(in)">
                                      <p:cBhvr>
                                        <p:cTn id="11" dur="3000"/>
                                        <p:tgtEl>
                                          <p:spTgt spid="18"/>
                                        </p:tgtEl>
                                      </p:cBhvr>
                                    </p:animEffect>
                                  </p:childTnLst>
                                </p:cTn>
                              </p:par>
                              <p:par>
                                <p:cTn id="12" presetID="2" presetClass="entr" presetSubtype="1"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3000" fill="hold"/>
                                        <p:tgtEl>
                                          <p:spTgt spid="19"/>
                                        </p:tgtEl>
                                        <p:attrNameLst>
                                          <p:attrName>ppt_x</p:attrName>
                                        </p:attrNameLst>
                                      </p:cBhvr>
                                      <p:tavLst>
                                        <p:tav tm="0">
                                          <p:val>
                                            <p:strVal val="#ppt_x"/>
                                          </p:val>
                                        </p:tav>
                                        <p:tav tm="100000">
                                          <p:val>
                                            <p:strVal val="#ppt_x"/>
                                          </p:val>
                                        </p:tav>
                                      </p:tavLst>
                                    </p:anim>
                                    <p:anim calcmode="lin" valueType="num">
                                      <p:cBhvr additive="base">
                                        <p:cTn id="15" dur="3000" fill="hold"/>
                                        <p:tgtEl>
                                          <p:spTgt spid="19"/>
                                        </p:tgtEl>
                                        <p:attrNameLst>
                                          <p:attrName>ppt_y</p:attrName>
                                        </p:attrNameLst>
                                      </p:cBhvr>
                                      <p:tavLst>
                                        <p:tav tm="0">
                                          <p:val>
                                            <p:strVal val="0-#ppt_h/2"/>
                                          </p:val>
                                        </p:tav>
                                        <p:tav tm="100000">
                                          <p:val>
                                            <p:strVal val="#ppt_y"/>
                                          </p:val>
                                        </p:tav>
                                      </p:tavLst>
                                    </p:anim>
                                  </p:childTnLst>
                                </p:cTn>
                              </p:par>
                              <p:par>
                                <p:cTn id="16" presetID="13" presetClass="entr" presetSubtype="1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plus(in)">
                                      <p:cBhvr>
                                        <p:cTn id="18" dur="3000"/>
                                        <p:tgtEl>
                                          <p:spTgt spid="19"/>
                                        </p:tgtEl>
                                      </p:cBhvr>
                                    </p:animEffect>
                                  </p:childTnLst>
                                </p:cTn>
                              </p:par>
                              <p:par>
                                <p:cTn id="19" presetID="2" presetClass="entr" presetSubtype="1"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3000" fill="hold"/>
                                        <p:tgtEl>
                                          <p:spTgt spid="20"/>
                                        </p:tgtEl>
                                        <p:attrNameLst>
                                          <p:attrName>ppt_x</p:attrName>
                                        </p:attrNameLst>
                                      </p:cBhvr>
                                      <p:tavLst>
                                        <p:tav tm="0">
                                          <p:val>
                                            <p:strVal val="#ppt_x"/>
                                          </p:val>
                                        </p:tav>
                                        <p:tav tm="100000">
                                          <p:val>
                                            <p:strVal val="#ppt_x"/>
                                          </p:val>
                                        </p:tav>
                                      </p:tavLst>
                                    </p:anim>
                                    <p:anim calcmode="lin" valueType="num">
                                      <p:cBhvr additive="base">
                                        <p:cTn id="22" dur="3000" fill="hold"/>
                                        <p:tgtEl>
                                          <p:spTgt spid="20"/>
                                        </p:tgtEl>
                                        <p:attrNameLst>
                                          <p:attrName>ppt_y</p:attrName>
                                        </p:attrNameLst>
                                      </p:cBhvr>
                                      <p:tavLst>
                                        <p:tav tm="0">
                                          <p:val>
                                            <p:strVal val="0-#ppt_h/2"/>
                                          </p:val>
                                        </p:tav>
                                        <p:tav tm="100000">
                                          <p:val>
                                            <p:strVal val="#ppt_y"/>
                                          </p:val>
                                        </p:tav>
                                      </p:tavLst>
                                    </p:anim>
                                  </p:childTnLst>
                                </p:cTn>
                              </p:par>
                              <p:par>
                                <p:cTn id="23" presetID="13" presetClass="entr" presetSubtype="1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plus(in)">
                                      <p:cBhvr>
                                        <p:cTn id="25" dur="3000"/>
                                        <p:tgtEl>
                                          <p:spTgt spid="20"/>
                                        </p:tgtEl>
                                      </p:cBhvr>
                                    </p:animEffect>
                                  </p:childTnLst>
                                </p:cTn>
                              </p:par>
                              <p:par>
                                <p:cTn id="26" presetID="2" presetClass="entr" presetSubtype="4"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3000" fill="hold"/>
                                        <p:tgtEl>
                                          <p:spTgt spid="17"/>
                                        </p:tgtEl>
                                        <p:attrNameLst>
                                          <p:attrName>ppt_x</p:attrName>
                                        </p:attrNameLst>
                                      </p:cBhvr>
                                      <p:tavLst>
                                        <p:tav tm="0">
                                          <p:val>
                                            <p:strVal val="#ppt_x"/>
                                          </p:val>
                                        </p:tav>
                                        <p:tav tm="100000">
                                          <p:val>
                                            <p:strVal val="#ppt_x"/>
                                          </p:val>
                                        </p:tav>
                                      </p:tavLst>
                                    </p:anim>
                                    <p:anim calcmode="lin" valueType="num">
                                      <p:cBhvr additive="base">
                                        <p:cTn id="29" dur="3000" fill="hold"/>
                                        <p:tgtEl>
                                          <p:spTgt spid="17"/>
                                        </p:tgtEl>
                                        <p:attrNameLst>
                                          <p:attrName>ppt_y</p:attrName>
                                        </p:attrNameLst>
                                      </p:cBhvr>
                                      <p:tavLst>
                                        <p:tav tm="0">
                                          <p:val>
                                            <p:strVal val="1+#ppt_h/2"/>
                                          </p:val>
                                        </p:tav>
                                        <p:tav tm="100000">
                                          <p:val>
                                            <p:strVal val="#ppt_y"/>
                                          </p:val>
                                        </p:tav>
                                      </p:tavLst>
                                    </p:anim>
                                  </p:childTnLst>
                                </p:cTn>
                              </p:par>
                              <p:par>
                                <p:cTn id="30" presetID="13" presetClass="entr" presetSubtype="16" fill="hold"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plus(in)">
                                      <p:cBhvr>
                                        <p:cTn id="32" dur="3000"/>
                                        <p:tgtEl>
                                          <p:spTgt spid="17"/>
                                        </p:tgtEl>
                                      </p:cBhvr>
                                    </p:animEffect>
                                  </p:childTnLst>
                                </p:cTn>
                              </p:par>
                              <p:par>
                                <p:cTn id="33" presetID="2" presetClass="entr" presetSubtype="4"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ppt_x"/>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plus(in)">
                                      <p:cBhvr>
                                        <p:cTn id="39" dur="3000"/>
                                        <p:tgtEl>
                                          <p:spTgt spid="21"/>
                                        </p:tgtEl>
                                      </p:cBhvr>
                                    </p:animEffect>
                                  </p:childTnLst>
                                </p:cTn>
                              </p:par>
                              <p:par>
                                <p:cTn id="40" presetID="2" presetClass="entr" presetSubtype="4"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ppt_x"/>
                                          </p:val>
                                        </p:tav>
                                        <p:tav tm="100000">
                                          <p:val>
                                            <p:strVal val="#ppt_x"/>
                                          </p:val>
                                        </p:tav>
                                      </p:tavLst>
                                    </p:anim>
                                    <p:anim calcmode="lin" valueType="num">
                                      <p:cBhvr additive="base">
                                        <p:cTn id="43" dur="3000" fill="hold"/>
                                        <p:tgtEl>
                                          <p:spTgt spid="22"/>
                                        </p:tgtEl>
                                        <p:attrNameLst>
                                          <p:attrName>ppt_y</p:attrName>
                                        </p:attrNameLst>
                                      </p:cBhvr>
                                      <p:tavLst>
                                        <p:tav tm="0">
                                          <p:val>
                                            <p:strVal val="1+#ppt_h/2"/>
                                          </p:val>
                                        </p:tav>
                                        <p:tav tm="100000">
                                          <p:val>
                                            <p:strVal val="#ppt_y"/>
                                          </p:val>
                                        </p:tav>
                                      </p:tavLst>
                                    </p:anim>
                                  </p:childTnLst>
                                </p:cTn>
                              </p:par>
                              <p:par>
                                <p:cTn id="44" presetID="13" presetClass="entr" presetSubtype="16"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plus(in)">
                                      <p:cBhvr>
                                        <p:cTn id="46" dur="3000"/>
                                        <p:tgtEl>
                                          <p:spTgt spid="22"/>
                                        </p:tgtEl>
                                      </p:cBhvr>
                                    </p:animEffect>
                                  </p:childTnLst>
                                </p:cTn>
                              </p:par>
                              <p:par>
                                <p:cTn id="47" presetID="2" presetClass="entr" presetSubtype="2"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1+#ppt_w/2"/>
                                          </p:val>
                                        </p:tav>
                                        <p:tav tm="100000">
                                          <p:val>
                                            <p:strVal val="#ppt_x"/>
                                          </p:val>
                                        </p:tav>
                                      </p:tavLst>
                                    </p:anim>
                                    <p:anim calcmode="lin" valueType="num">
                                      <p:cBhvr additive="base">
                                        <p:cTn id="50" dur="3000" fill="hold"/>
                                        <p:tgtEl>
                                          <p:spTgt spid="11"/>
                                        </p:tgtEl>
                                        <p:attrNameLst>
                                          <p:attrName>ppt_y</p:attrName>
                                        </p:attrNameLst>
                                      </p:cBhvr>
                                      <p:tavLst>
                                        <p:tav tm="0">
                                          <p:val>
                                            <p:strVal val="#ppt_y"/>
                                          </p:val>
                                        </p:tav>
                                        <p:tav tm="100000">
                                          <p:val>
                                            <p:strVal val="#ppt_y"/>
                                          </p:val>
                                        </p:tav>
                                      </p:tavLst>
                                    </p:anim>
                                  </p:childTnLst>
                                </p:cTn>
                              </p:par>
                              <p:par>
                                <p:cTn id="51" presetID="13" presetClass="entr" presetSubtype="16"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plus(in)">
                                      <p:cBhvr>
                                        <p:cTn id="53" dur="3000"/>
                                        <p:tgtEl>
                                          <p:spTgt spid="11"/>
                                        </p:tgtEl>
                                      </p:cBhvr>
                                    </p:animEffect>
                                  </p:childTnLst>
                                </p:cTn>
                              </p:par>
                              <p:par>
                                <p:cTn id="54" presetID="2" presetClass="entr" presetSubtype="2"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3000" fill="hold"/>
                                        <p:tgtEl>
                                          <p:spTgt spid="12"/>
                                        </p:tgtEl>
                                        <p:attrNameLst>
                                          <p:attrName>ppt_x</p:attrName>
                                        </p:attrNameLst>
                                      </p:cBhvr>
                                      <p:tavLst>
                                        <p:tav tm="0">
                                          <p:val>
                                            <p:strVal val="1+#ppt_w/2"/>
                                          </p:val>
                                        </p:tav>
                                        <p:tav tm="100000">
                                          <p:val>
                                            <p:strVal val="#ppt_x"/>
                                          </p:val>
                                        </p:tav>
                                      </p:tavLst>
                                    </p:anim>
                                    <p:anim calcmode="lin" valueType="num">
                                      <p:cBhvr additive="base">
                                        <p:cTn id="57" dur="3000" fill="hold"/>
                                        <p:tgtEl>
                                          <p:spTgt spid="12"/>
                                        </p:tgtEl>
                                        <p:attrNameLst>
                                          <p:attrName>ppt_y</p:attrName>
                                        </p:attrNameLst>
                                      </p:cBhvr>
                                      <p:tavLst>
                                        <p:tav tm="0">
                                          <p:val>
                                            <p:strVal val="#ppt_y"/>
                                          </p:val>
                                        </p:tav>
                                        <p:tav tm="100000">
                                          <p:val>
                                            <p:strVal val="#ppt_y"/>
                                          </p:val>
                                        </p:tav>
                                      </p:tavLst>
                                    </p:anim>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par>
                                <p:cTn id="61" presetID="2" presetClass="entr" presetSubtype="2"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3000" fill="hold"/>
                                        <p:tgtEl>
                                          <p:spTgt spid="13"/>
                                        </p:tgtEl>
                                        <p:attrNameLst>
                                          <p:attrName>ppt_x</p:attrName>
                                        </p:attrNameLst>
                                      </p:cBhvr>
                                      <p:tavLst>
                                        <p:tav tm="0">
                                          <p:val>
                                            <p:strVal val="1+#ppt_w/2"/>
                                          </p:val>
                                        </p:tav>
                                        <p:tav tm="100000">
                                          <p:val>
                                            <p:strVal val="#ppt_x"/>
                                          </p:val>
                                        </p:tav>
                                      </p:tavLst>
                                    </p:anim>
                                    <p:anim calcmode="lin" valueType="num">
                                      <p:cBhvr additive="base">
                                        <p:cTn id="64" dur="3000" fill="hold"/>
                                        <p:tgtEl>
                                          <p:spTgt spid="13"/>
                                        </p:tgtEl>
                                        <p:attrNameLst>
                                          <p:attrName>ppt_y</p:attrName>
                                        </p:attrNameLst>
                                      </p:cBhvr>
                                      <p:tavLst>
                                        <p:tav tm="0">
                                          <p:val>
                                            <p:strVal val="#ppt_y"/>
                                          </p:val>
                                        </p:tav>
                                        <p:tav tm="100000">
                                          <p:val>
                                            <p:strVal val="#ppt_y"/>
                                          </p:val>
                                        </p:tav>
                                      </p:tavLst>
                                    </p:anim>
                                  </p:childTnLst>
                                </p:cTn>
                              </p:par>
                              <p:par>
                                <p:cTn id="65" presetID="13" presetClass="entr" presetSubtype="16"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3000"/>
                                        <p:tgtEl>
                                          <p:spTgt spid="13"/>
                                        </p:tgtEl>
                                      </p:cBhvr>
                                    </p:animEffect>
                                  </p:childTnLst>
                                </p:cTn>
                              </p:par>
                              <p:par>
                                <p:cTn id="68" presetID="2" presetClass="entr" presetSubtype="8" fill="hold"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0-#ppt_w/2"/>
                                          </p:val>
                                        </p:tav>
                                        <p:tav tm="100000">
                                          <p:val>
                                            <p:strVal val="#ppt_x"/>
                                          </p:val>
                                        </p:tav>
                                      </p:tavLst>
                                    </p:anim>
                                    <p:anim calcmode="lin" valueType="num">
                                      <p:cBhvr additive="base">
                                        <p:cTn id="71" dur="3000" fill="hold"/>
                                        <p:tgtEl>
                                          <p:spTgt spid="7"/>
                                        </p:tgtEl>
                                        <p:attrNameLst>
                                          <p:attrName>ppt_y</p:attrName>
                                        </p:attrNameLst>
                                      </p:cBhvr>
                                      <p:tavLst>
                                        <p:tav tm="0">
                                          <p:val>
                                            <p:strVal val="#ppt_y"/>
                                          </p:val>
                                        </p:tav>
                                        <p:tav tm="100000">
                                          <p:val>
                                            <p:strVal val="#ppt_y"/>
                                          </p:val>
                                        </p:tav>
                                      </p:tavLst>
                                    </p:anim>
                                  </p:childTnLst>
                                </p:cTn>
                              </p:par>
                              <p:par>
                                <p:cTn id="72" presetID="13" presetClass="entr" presetSubtype="16" fill="hold" nodeType="withEffect">
                                  <p:stCondLst>
                                    <p:cond delay="0"/>
                                  </p:stCondLst>
                                  <p:childTnLst>
                                    <p:set>
                                      <p:cBhvr>
                                        <p:cTn id="73" dur="1" fill="hold">
                                          <p:stCondLst>
                                            <p:cond delay="0"/>
                                          </p:stCondLst>
                                        </p:cTn>
                                        <p:tgtEl>
                                          <p:spTgt spid="7"/>
                                        </p:tgtEl>
                                        <p:attrNameLst>
                                          <p:attrName>style.visibility</p:attrName>
                                        </p:attrNameLst>
                                      </p:cBhvr>
                                      <p:to>
                                        <p:strVal val="visible"/>
                                      </p:to>
                                    </p:set>
                                    <p:animEffect transition="in" filter="plus(in)">
                                      <p:cBhvr>
                                        <p:cTn id="74" dur="3000"/>
                                        <p:tgtEl>
                                          <p:spTgt spid="7"/>
                                        </p:tgtEl>
                                      </p:cBhvr>
                                    </p:animEffect>
                                  </p:childTnLst>
                                </p:cTn>
                              </p:par>
                              <p:par>
                                <p:cTn id="75" presetID="2" presetClass="entr" presetSubtype="8"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3000" fill="hold"/>
                                        <p:tgtEl>
                                          <p:spTgt spid="8"/>
                                        </p:tgtEl>
                                        <p:attrNameLst>
                                          <p:attrName>ppt_x</p:attrName>
                                        </p:attrNameLst>
                                      </p:cBhvr>
                                      <p:tavLst>
                                        <p:tav tm="0">
                                          <p:val>
                                            <p:strVal val="0-#ppt_w/2"/>
                                          </p:val>
                                        </p:tav>
                                        <p:tav tm="100000">
                                          <p:val>
                                            <p:strVal val="#ppt_x"/>
                                          </p:val>
                                        </p:tav>
                                      </p:tavLst>
                                    </p:anim>
                                    <p:anim calcmode="lin" valueType="num">
                                      <p:cBhvr additive="base">
                                        <p:cTn id="78" dur="3000" fill="hold"/>
                                        <p:tgtEl>
                                          <p:spTgt spid="8"/>
                                        </p:tgtEl>
                                        <p:attrNameLst>
                                          <p:attrName>ppt_y</p:attrName>
                                        </p:attrNameLst>
                                      </p:cBhvr>
                                      <p:tavLst>
                                        <p:tav tm="0">
                                          <p:val>
                                            <p:strVal val="#ppt_y"/>
                                          </p:val>
                                        </p:tav>
                                        <p:tav tm="100000">
                                          <p:val>
                                            <p:strVal val="#ppt_y"/>
                                          </p:val>
                                        </p:tav>
                                      </p:tavLst>
                                    </p:anim>
                                  </p:childTnLst>
                                </p:cTn>
                              </p:par>
                              <p:par>
                                <p:cTn id="79" presetID="13" presetClass="entr" presetSubtype="16"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plus(in)">
                                      <p:cBhvr>
                                        <p:cTn id="81" dur="3000"/>
                                        <p:tgtEl>
                                          <p:spTgt spid="8"/>
                                        </p:tgtEl>
                                      </p:cBhvr>
                                    </p:animEffect>
                                  </p:childTnLst>
                                </p:cTn>
                              </p:par>
                              <p:par>
                                <p:cTn id="82" presetID="2" presetClass="entr" presetSubtype="8" fill="hold"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0-#ppt_w/2"/>
                                          </p:val>
                                        </p:tav>
                                        <p:tav tm="100000">
                                          <p:val>
                                            <p:strVal val="#ppt_x"/>
                                          </p:val>
                                        </p:tav>
                                      </p:tavLst>
                                    </p:anim>
                                    <p:anim calcmode="lin" valueType="num">
                                      <p:cBhvr additive="base">
                                        <p:cTn id="85" dur="3000" fill="hold"/>
                                        <p:tgtEl>
                                          <p:spTgt spid="9"/>
                                        </p:tgtEl>
                                        <p:attrNameLst>
                                          <p:attrName>ppt_y</p:attrName>
                                        </p:attrNameLst>
                                      </p:cBhvr>
                                      <p:tavLst>
                                        <p:tav tm="0">
                                          <p:val>
                                            <p:strVal val="#ppt_y"/>
                                          </p:val>
                                        </p:tav>
                                        <p:tav tm="100000">
                                          <p:val>
                                            <p:strVal val="#ppt_y"/>
                                          </p:val>
                                        </p:tav>
                                      </p:tavLst>
                                    </p:anim>
                                  </p:childTnLst>
                                </p:cTn>
                              </p:par>
                              <p:par>
                                <p:cTn id="86" presetID="13" presetClass="entr" presetSubtype="16" fill="hold"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plus(in)">
                                      <p:cBhvr>
                                        <p:cTn id="88" dur="3000"/>
                                        <p:tgtEl>
                                          <p:spTgt spid="9"/>
                                        </p:tgtEl>
                                      </p:cBhvr>
                                    </p:animEffect>
                                  </p:childTnLst>
                                </p:cTn>
                              </p:par>
                            </p:childTnLst>
                          </p:cTn>
                        </p:par>
                        <p:par>
                          <p:cTn id="89" fill="hold">
                            <p:stCondLst>
                              <p:cond delay="3000"/>
                            </p:stCondLst>
                            <p:childTnLst>
                              <p:par>
                                <p:cTn id="90" presetID="23" presetClass="entr" presetSubtype="16" fill="hold" grpId="0" nodeType="afterEffect">
                                  <p:stCondLst>
                                    <p:cond delay="0"/>
                                  </p:stCondLst>
                                  <p:childTnLst>
                                    <p:set>
                                      <p:cBhvr>
                                        <p:cTn id="91" dur="1" fill="hold">
                                          <p:stCondLst>
                                            <p:cond delay="0"/>
                                          </p:stCondLst>
                                        </p:cTn>
                                        <p:tgtEl>
                                          <p:spTgt spid="16"/>
                                        </p:tgtEl>
                                        <p:attrNameLst>
                                          <p:attrName>style.visibility</p:attrName>
                                        </p:attrNameLst>
                                      </p:cBhvr>
                                      <p:to>
                                        <p:strVal val="visible"/>
                                      </p:to>
                                    </p:set>
                                    <p:anim calcmode="lin" valueType="num">
                                      <p:cBhvr>
                                        <p:cTn id="92" dur="5000" fill="hold"/>
                                        <p:tgtEl>
                                          <p:spTgt spid="16"/>
                                        </p:tgtEl>
                                        <p:attrNameLst>
                                          <p:attrName>ppt_w</p:attrName>
                                        </p:attrNameLst>
                                      </p:cBhvr>
                                      <p:tavLst>
                                        <p:tav tm="0">
                                          <p:val>
                                            <p:fltVal val="0"/>
                                          </p:val>
                                        </p:tav>
                                        <p:tav tm="100000">
                                          <p:val>
                                            <p:strVal val="#ppt_w"/>
                                          </p:val>
                                        </p:tav>
                                      </p:tavLst>
                                    </p:anim>
                                    <p:anim calcmode="lin" valueType="num">
                                      <p:cBhvr>
                                        <p:cTn id="93" dur="5000" fill="hold"/>
                                        <p:tgtEl>
                                          <p:spTgt spid="16"/>
                                        </p:tgtEl>
                                        <p:attrNameLst>
                                          <p:attrName>ppt_h</p:attrName>
                                        </p:attrNameLst>
                                      </p:cBhvr>
                                      <p:tavLst>
                                        <p:tav tm="0">
                                          <p:val>
                                            <p:fltVal val="0"/>
                                          </p:val>
                                        </p:tav>
                                        <p:tav tm="100000">
                                          <p:val>
                                            <p:strVal val="#ppt_h"/>
                                          </p:val>
                                        </p:tav>
                                      </p:tavLst>
                                    </p:anim>
                                  </p:childTnLst>
                                </p:cTn>
                              </p:par>
                              <p:par>
                                <p:cTn id="94" presetID="17" presetClass="exit" presetSubtype="1" fill="hold" nodeType="withEffect">
                                  <p:stCondLst>
                                    <p:cond delay="500"/>
                                  </p:stCondLst>
                                  <p:childTnLst>
                                    <p:anim calcmode="lin" valueType="num">
                                      <p:cBhvr>
                                        <p:cTn id="95" dur="5000"/>
                                        <p:tgtEl>
                                          <p:spTgt spid="17"/>
                                        </p:tgtEl>
                                        <p:attrNameLst>
                                          <p:attrName>ppt_x</p:attrName>
                                        </p:attrNameLst>
                                      </p:cBhvr>
                                      <p:tavLst>
                                        <p:tav tm="0">
                                          <p:val>
                                            <p:strVal val="ppt_x"/>
                                          </p:val>
                                        </p:tav>
                                        <p:tav tm="100000">
                                          <p:val>
                                            <p:strVal val="ppt_x"/>
                                          </p:val>
                                        </p:tav>
                                      </p:tavLst>
                                    </p:anim>
                                    <p:anim calcmode="lin" valueType="num">
                                      <p:cBhvr>
                                        <p:cTn id="96" dur="5000"/>
                                        <p:tgtEl>
                                          <p:spTgt spid="17"/>
                                        </p:tgtEl>
                                        <p:attrNameLst>
                                          <p:attrName>ppt_y</p:attrName>
                                        </p:attrNameLst>
                                      </p:cBhvr>
                                      <p:tavLst>
                                        <p:tav tm="0">
                                          <p:val>
                                            <p:strVal val="ppt_y"/>
                                          </p:val>
                                        </p:tav>
                                        <p:tav tm="100000">
                                          <p:val>
                                            <p:strVal val="ppt_y-ppt_h/2"/>
                                          </p:val>
                                        </p:tav>
                                      </p:tavLst>
                                    </p:anim>
                                    <p:anim calcmode="lin" valueType="num">
                                      <p:cBhvr>
                                        <p:cTn id="97" dur="5000"/>
                                        <p:tgtEl>
                                          <p:spTgt spid="17"/>
                                        </p:tgtEl>
                                        <p:attrNameLst>
                                          <p:attrName>ppt_w</p:attrName>
                                        </p:attrNameLst>
                                      </p:cBhvr>
                                      <p:tavLst>
                                        <p:tav tm="0">
                                          <p:val>
                                            <p:strVal val="ppt_w"/>
                                          </p:val>
                                        </p:tav>
                                        <p:tav tm="100000">
                                          <p:val>
                                            <p:strVal val="ppt_w"/>
                                          </p:val>
                                        </p:tav>
                                      </p:tavLst>
                                    </p:anim>
                                    <p:anim calcmode="lin" valueType="num">
                                      <p:cBhvr>
                                        <p:cTn id="98" dur="5000"/>
                                        <p:tgtEl>
                                          <p:spTgt spid="17"/>
                                        </p:tgtEl>
                                        <p:attrNameLst>
                                          <p:attrName>ppt_h</p:attrName>
                                        </p:attrNameLst>
                                      </p:cBhvr>
                                      <p:tavLst>
                                        <p:tav tm="0">
                                          <p:val>
                                            <p:strVal val="ppt_h"/>
                                          </p:val>
                                        </p:tav>
                                        <p:tav tm="100000">
                                          <p:val>
                                            <p:fltVal val="0"/>
                                          </p:val>
                                        </p:tav>
                                      </p:tavLst>
                                    </p:anim>
                                    <p:set>
                                      <p:cBhvr>
                                        <p:cTn id="99" dur="1" fill="hold">
                                          <p:stCondLst>
                                            <p:cond delay="4999"/>
                                          </p:stCondLst>
                                        </p:cTn>
                                        <p:tgtEl>
                                          <p:spTgt spid="17"/>
                                        </p:tgtEl>
                                        <p:attrNameLst>
                                          <p:attrName>style.visibility</p:attrName>
                                        </p:attrNameLst>
                                      </p:cBhvr>
                                      <p:to>
                                        <p:strVal val="hidden"/>
                                      </p:to>
                                    </p:set>
                                  </p:childTnLst>
                                </p:cTn>
                              </p:par>
                              <p:par>
                                <p:cTn id="100" presetID="17" presetClass="exit" presetSubtype="2" fill="hold" nodeType="withEffect">
                                  <p:stCondLst>
                                    <p:cond delay="500"/>
                                  </p:stCondLst>
                                  <p:childTnLst>
                                    <p:anim calcmode="lin" valueType="num">
                                      <p:cBhvr>
                                        <p:cTn id="101" dur="5000"/>
                                        <p:tgtEl>
                                          <p:spTgt spid="7"/>
                                        </p:tgtEl>
                                        <p:attrNameLst>
                                          <p:attrName>ppt_x</p:attrName>
                                        </p:attrNameLst>
                                      </p:cBhvr>
                                      <p:tavLst>
                                        <p:tav tm="0">
                                          <p:val>
                                            <p:strVal val="ppt_x"/>
                                          </p:val>
                                        </p:tav>
                                        <p:tav tm="100000">
                                          <p:val>
                                            <p:strVal val="ppt_x+ppt_w/2"/>
                                          </p:val>
                                        </p:tav>
                                      </p:tavLst>
                                    </p:anim>
                                    <p:anim calcmode="lin" valueType="num">
                                      <p:cBhvr>
                                        <p:cTn id="102" dur="5000"/>
                                        <p:tgtEl>
                                          <p:spTgt spid="7"/>
                                        </p:tgtEl>
                                        <p:attrNameLst>
                                          <p:attrName>ppt_y</p:attrName>
                                        </p:attrNameLst>
                                      </p:cBhvr>
                                      <p:tavLst>
                                        <p:tav tm="0">
                                          <p:val>
                                            <p:strVal val="ppt_y"/>
                                          </p:val>
                                        </p:tav>
                                        <p:tav tm="100000">
                                          <p:val>
                                            <p:strVal val="ppt_y"/>
                                          </p:val>
                                        </p:tav>
                                      </p:tavLst>
                                    </p:anim>
                                    <p:anim calcmode="lin" valueType="num">
                                      <p:cBhvr>
                                        <p:cTn id="103" dur="5000"/>
                                        <p:tgtEl>
                                          <p:spTgt spid="7"/>
                                        </p:tgtEl>
                                        <p:attrNameLst>
                                          <p:attrName>ppt_w</p:attrName>
                                        </p:attrNameLst>
                                      </p:cBhvr>
                                      <p:tavLst>
                                        <p:tav tm="0">
                                          <p:val>
                                            <p:strVal val="ppt_w"/>
                                          </p:val>
                                        </p:tav>
                                        <p:tav tm="100000">
                                          <p:val>
                                            <p:fltVal val="0"/>
                                          </p:val>
                                        </p:tav>
                                      </p:tavLst>
                                    </p:anim>
                                    <p:anim calcmode="lin" valueType="num">
                                      <p:cBhvr>
                                        <p:cTn id="104" dur="5000"/>
                                        <p:tgtEl>
                                          <p:spTgt spid="7"/>
                                        </p:tgtEl>
                                        <p:attrNameLst>
                                          <p:attrName>ppt_h</p:attrName>
                                        </p:attrNameLst>
                                      </p:cBhvr>
                                      <p:tavLst>
                                        <p:tav tm="0">
                                          <p:val>
                                            <p:strVal val="ppt_h"/>
                                          </p:val>
                                        </p:tav>
                                        <p:tav tm="100000">
                                          <p:val>
                                            <p:strVal val="ppt_h"/>
                                          </p:val>
                                        </p:tav>
                                      </p:tavLst>
                                    </p:anim>
                                    <p:set>
                                      <p:cBhvr>
                                        <p:cTn id="105" dur="1" fill="hold">
                                          <p:stCondLst>
                                            <p:cond delay="4999"/>
                                          </p:stCondLst>
                                        </p:cTn>
                                        <p:tgtEl>
                                          <p:spTgt spid="7"/>
                                        </p:tgtEl>
                                        <p:attrNameLst>
                                          <p:attrName>style.visibility</p:attrName>
                                        </p:attrNameLst>
                                      </p:cBhvr>
                                      <p:to>
                                        <p:strVal val="hidden"/>
                                      </p:to>
                                    </p:set>
                                  </p:childTnLst>
                                </p:cTn>
                              </p:par>
                              <p:par>
                                <p:cTn id="106" presetID="17" presetClass="exit" presetSubtype="4" fill="hold" nodeType="withEffect">
                                  <p:stCondLst>
                                    <p:cond delay="500"/>
                                  </p:stCondLst>
                                  <p:childTnLst>
                                    <p:anim calcmode="lin" valueType="num">
                                      <p:cBhvr>
                                        <p:cTn id="107" dur="5000"/>
                                        <p:tgtEl>
                                          <p:spTgt spid="18"/>
                                        </p:tgtEl>
                                        <p:attrNameLst>
                                          <p:attrName>ppt_x</p:attrName>
                                        </p:attrNameLst>
                                      </p:cBhvr>
                                      <p:tavLst>
                                        <p:tav tm="0">
                                          <p:val>
                                            <p:strVal val="ppt_x"/>
                                          </p:val>
                                        </p:tav>
                                        <p:tav tm="100000">
                                          <p:val>
                                            <p:strVal val="ppt_x"/>
                                          </p:val>
                                        </p:tav>
                                      </p:tavLst>
                                    </p:anim>
                                    <p:anim calcmode="lin" valueType="num">
                                      <p:cBhvr>
                                        <p:cTn id="108" dur="5000"/>
                                        <p:tgtEl>
                                          <p:spTgt spid="18"/>
                                        </p:tgtEl>
                                        <p:attrNameLst>
                                          <p:attrName>ppt_y</p:attrName>
                                        </p:attrNameLst>
                                      </p:cBhvr>
                                      <p:tavLst>
                                        <p:tav tm="0">
                                          <p:val>
                                            <p:strVal val="ppt_y"/>
                                          </p:val>
                                        </p:tav>
                                        <p:tav tm="100000">
                                          <p:val>
                                            <p:strVal val="ppt_y+ppt_h/2"/>
                                          </p:val>
                                        </p:tav>
                                      </p:tavLst>
                                    </p:anim>
                                    <p:anim calcmode="lin" valueType="num">
                                      <p:cBhvr>
                                        <p:cTn id="109" dur="5000"/>
                                        <p:tgtEl>
                                          <p:spTgt spid="18"/>
                                        </p:tgtEl>
                                        <p:attrNameLst>
                                          <p:attrName>ppt_w</p:attrName>
                                        </p:attrNameLst>
                                      </p:cBhvr>
                                      <p:tavLst>
                                        <p:tav tm="0">
                                          <p:val>
                                            <p:strVal val="ppt_w"/>
                                          </p:val>
                                        </p:tav>
                                        <p:tav tm="100000">
                                          <p:val>
                                            <p:strVal val="ppt_w"/>
                                          </p:val>
                                        </p:tav>
                                      </p:tavLst>
                                    </p:anim>
                                    <p:anim calcmode="lin" valueType="num">
                                      <p:cBhvr>
                                        <p:cTn id="110" dur="5000"/>
                                        <p:tgtEl>
                                          <p:spTgt spid="18"/>
                                        </p:tgtEl>
                                        <p:attrNameLst>
                                          <p:attrName>ppt_h</p:attrName>
                                        </p:attrNameLst>
                                      </p:cBhvr>
                                      <p:tavLst>
                                        <p:tav tm="0">
                                          <p:val>
                                            <p:strVal val="ppt_h"/>
                                          </p:val>
                                        </p:tav>
                                        <p:tav tm="100000">
                                          <p:val>
                                            <p:fltVal val="0"/>
                                          </p:val>
                                        </p:tav>
                                      </p:tavLst>
                                    </p:anim>
                                    <p:set>
                                      <p:cBhvr>
                                        <p:cTn id="111" dur="1" fill="hold">
                                          <p:stCondLst>
                                            <p:cond delay="4999"/>
                                          </p:stCondLst>
                                        </p:cTn>
                                        <p:tgtEl>
                                          <p:spTgt spid="18"/>
                                        </p:tgtEl>
                                        <p:attrNameLst>
                                          <p:attrName>style.visibility</p:attrName>
                                        </p:attrNameLst>
                                      </p:cBhvr>
                                      <p:to>
                                        <p:strVal val="hidden"/>
                                      </p:to>
                                    </p:set>
                                  </p:childTnLst>
                                </p:cTn>
                              </p:par>
                              <p:par>
                                <p:cTn id="112" presetID="17" presetClass="exit" presetSubtype="8" fill="hold" nodeType="withEffect">
                                  <p:stCondLst>
                                    <p:cond delay="500"/>
                                  </p:stCondLst>
                                  <p:childTnLst>
                                    <p:anim calcmode="lin" valueType="num">
                                      <p:cBhvr>
                                        <p:cTn id="113" dur="5000"/>
                                        <p:tgtEl>
                                          <p:spTgt spid="11"/>
                                        </p:tgtEl>
                                        <p:attrNameLst>
                                          <p:attrName>ppt_x</p:attrName>
                                        </p:attrNameLst>
                                      </p:cBhvr>
                                      <p:tavLst>
                                        <p:tav tm="0">
                                          <p:val>
                                            <p:strVal val="ppt_x"/>
                                          </p:val>
                                        </p:tav>
                                        <p:tav tm="100000">
                                          <p:val>
                                            <p:strVal val="ppt_x-ppt_w/2"/>
                                          </p:val>
                                        </p:tav>
                                      </p:tavLst>
                                    </p:anim>
                                    <p:anim calcmode="lin" valueType="num">
                                      <p:cBhvr>
                                        <p:cTn id="114" dur="5000"/>
                                        <p:tgtEl>
                                          <p:spTgt spid="11"/>
                                        </p:tgtEl>
                                        <p:attrNameLst>
                                          <p:attrName>ppt_y</p:attrName>
                                        </p:attrNameLst>
                                      </p:cBhvr>
                                      <p:tavLst>
                                        <p:tav tm="0">
                                          <p:val>
                                            <p:strVal val="ppt_y"/>
                                          </p:val>
                                        </p:tav>
                                        <p:tav tm="100000">
                                          <p:val>
                                            <p:strVal val="ppt_y"/>
                                          </p:val>
                                        </p:tav>
                                      </p:tavLst>
                                    </p:anim>
                                    <p:anim calcmode="lin" valueType="num">
                                      <p:cBhvr>
                                        <p:cTn id="115" dur="5000"/>
                                        <p:tgtEl>
                                          <p:spTgt spid="11"/>
                                        </p:tgtEl>
                                        <p:attrNameLst>
                                          <p:attrName>ppt_w</p:attrName>
                                        </p:attrNameLst>
                                      </p:cBhvr>
                                      <p:tavLst>
                                        <p:tav tm="0">
                                          <p:val>
                                            <p:strVal val="ppt_w"/>
                                          </p:val>
                                        </p:tav>
                                        <p:tav tm="100000">
                                          <p:val>
                                            <p:fltVal val="0"/>
                                          </p:val>
                                        </p:tav>
                                      </p:tavLst>
                                    </p:anim>
                                    <p:anim calcmode="lin" valueType="num">
                                      <p:cBhvr>
                                        <p:cTn id="116" dur="5000"/>
                                        <p:tgtEl>
                                          <p:spTgt spid="11"/>
                                        </p:tgtEl>
                                        <p:attrNameLst>
                                          <p:attrName>ppt_h</p:attrName>
                                        </p:attrNameLst>
                                      </p:cBhvr>
                                      <p:tavLst>
                                        <p:tav tm="0">
                                          <p:val>
                                            <p:strVal val="ppt_h"/>
                                          </p:val>
                                        </p:tav>
                                        <p:tav tm="100000">
                                          <p:val>
                                            <p:strVal val="ppt_h"/>
                                          </p:val>
                                        </p:tav>
                                      </p:tavLst>
                                    </p:anim>
                                    <p:set>
                                      <p:cBhvr>
                                        <p:cTn id="117" dur="1" fill="hold">
                                          <p:stCondLst>
                                            <p:cond delay="4999"/>
                                          </p:stCondLst>
                                        </p:cTn>
                                        <p:tgtEl>
                                          <p:spTgt spid="11"/>
                                        </p:tgtEl>
                                        <p:attrNameLst>
                                          <p:attrName>style.visibility</p:attrName>
                                        </p:attrNameLst>
                                      </p:cBhvr>
                                      <p:to>
                                        <p:strVal val="hidden"/>
                                      </p:to>
                                    </p:set>
                                  </p:childTnLst>
                                </p:cTn>
                              </p:par>
                              <p:par>
                                <p:cTn id="118" presetID="17" presetClass="exit" presetSubtype="2" fill="hold" nodeType="withEffect">
                                  <p:stCondLst>
                                    <p:cond delay="300"/>
                                  </p:stCondLst>
                                  <p:childTnLst>
                                    <p:anim calcmode="lin" valueType="num">
                                      <p:cBhvr>
                                        <p:cTn id="119" dur="5000"/>
                                        <p:tgtEl>
                                          <p:spTgt spid="8"/>
                                        </p:tgtEl>
                                        <p:attrNameLst>
                                          <p:attrName>ppt_x</p:attrName>
                                        </p:attrNameLst>
                                      </p:cBhvr>
                                      <p:tavLst>
                                        <p:tav tm="0">
                                          <p:val>
                                            <p:strVal val="ppt_x"/>
                                          </p:val>
                                        </p:tav>
                                        <p:tav tm="100000">
                                          <p:val>
                                            <p:strVal val="ppt_x+ppt_w/2"/>
                                          </p:val>
                                        </p:tav>
                                      </p:tavLst>
                                    </p:anim>
                                    <p:anim calcmode="lin" valueType="num">
                                      <p:cBhvr>
                                        <p:cTn id="120" dur="5000"/>
                                        <p:tgtEl>
                                          <p:spTgt spid="8"/>
                                        </p:tgtEl>
                                        <p:attrNameLst>
                                          <p:attrName>ppt_y</p:attrName>
                                        </p:attrNameLst>
                                      </p:cBhvr>
                                      <p:tavLst>
                                        <p:tav tm="0">
                                          <p:val>
                                            <p:strVal val="ppt_y"/>
                                          </p:val>
                                        </p:tav>
                                        <p:tav tm="100000">
                                          <p:val>
                                            <p:strVal val="ppt_y"/>
                                          </p:val>
                                        </p:tav>
                                      </p:tavLst>
                                    </p:anim>
                                    <p:anim calcmode="lin" valueType="num">
                                      <p:cBhvr>
                                        <p:cTn id="121" dur="5000"/>
                                        <p:tgtEl>
                                          <p:spTgt spid="8"/>
                                        </p:tgtEl>
                                        <p:attrNameLst>
                                          <p:attrName>ppt_w</p:attrName>
                                        </p:attrNameLst>
                                      </p:cBhvr>
                                      <p:tavLst>
                                        <p:tav tm="0">
                                          <p:val>
                                            <p:strVal val="ppt_w"/>
                                          </p:val>
                                        </p:tav>
                                        <p:tav tm="100000">
                                          <p:val>
                                            <p:fltVal val="0"/>
                                          </p:val>
                                        </p:tav>
                                      </p:tavLst>
                                    </p:anim>
                                    <p:anim calcmode="lin" valueType="num">
                                      <p:cBhvr>
                                        <p:cTn id="122" dur="5000"/>
                                        <p:tgtEl>
                                          <p:spTgt spid="8"/>
                                        </p:tgtEl>
                                        <p:attrNameLst>
                                          <p:attrName>ppt_h</p:attrName>
                                        </p:attrNameLst>
                                      </p:cBhvr>
                                      <p:tavLst>
                                        <p:tav tm="0">
                                          <p:val>
                                            <p:strVal val="ppt_h"/>
                                          </p:val>
                                        </p:tav>
                                        <p:tav tm="100000">
                                          <p:val>
                                            <p:strVal val="ppt_h"/>
                                          </p:val>
                                        </p:tav>
                                      </p:tavLst>
                                    </p:anim>
                                    <p:set>
                                      <p:cBhvr>
                                        <p:cTn id="123" dur="1" fill="hold">
                                          <p:stCondLst>
                                            <p:cond delay="4999"/>
                                          </p:stCondLst>
                                        </p:cTn>
                                        <p:tgtEl>
                                          <p:spTgt spid="8"/>
                                        </p:tgtEl>
                                        <p:attrNameLst>
                                          <p:attrName>style.visibility</p:attrName>
                                        </p:attrNameLst>
                                      </p:cBhvr>
                                      <p:to>
                                        <p:strVal val="hidden"/>
                                      </p:to>
                                    </p:set>
                                  </p:childTnLst>
                                </p:cTn>
                              </p:par>
                              <p:par>
                                <p:cTn id="124" presetID="17" presetClass="exit" presetSubtype="1" fill="hold" nodeType="withEffect">
                                  <p:stCondLst>
                                    <p:cond delay="300"/>
                                  </p:stCondLst>
                                  <p:childTnLst>
                                    <p:anim calcmode="lin" valueType="num">
                                      <p:cBhvr>
                                        <p:cTn id="125" dur="5000"/>
                                        <p:tgtEl>
                                          <p:spTgt spid="21"/>
                                        </p:tgtEl>
                                        <p:attrNameLst>
                                          <p:attrName>ppt_x</p:attrName>
                                        </p:attrNameLst>
                                      </p:cBhvr>
                                      <p:tavLst>
                                        <p:tav tm="0">
                                          <p:val>
                                            <p:strVal val="ppt_x"/>
                                          </p:val>
                                        </p:tav>
                                        <p:tav tm="100000">
                                          <p:val>
                                            <p:strVal val="ppt_x"/>
                                          </p:val>
                                        </p:tav>
                                      </p:tavLst>
                                    </p:anim>
                                    <p:anim calcmode="lin" valueType="num">
                                      <p:cBhvr>
                                        <p:cTn id="126" dur="5000"/>
                                        <p:tgtEl>
                                          <p:spTgt spid="21"/>
                                        </p:tgtEl>
                                        <p:attrNameLst>
                                          <p:attrName>ppt_y</p:attrName>
                                        </p:attrNameLst>
                                      </p:cBhvr>
                                      <p:tavLst>
                                        <p:tav tm="0">
                                          <p:val>
                                            <p:strVal val="ppt_y"/>
                                          </p:val>
                                        </p:tav>
                                        <p:tav tm="100000">
                                          <p:val>
                                            <p:strVal val="ppt_y-ppt_h/2"/>
                                          </p:val>
                                        </p:tav>
                                      </p:tavLst>
                                    </p:anim>
                                    <p:anim calcmode="lin" valueType="num">
                                      <p:cBhvr>
                                        <p:cTn id="127" dur="5000"/>
                                        <p:tgtEl>
                                          <p:spTgt spid="21"/>
                                        </p:tgtEl>
                                        <p:attrNameLst>
                                          <p:attrName>ppt_w</p:attrName>
                                        </p:attrNameLst>
                                      </p:cBhvr>
                                      <p:tavLst>
                                        <p:tav tm="0">
                                          <p:val>
                                            <p:strVal val="ppt_w"/>
                                          </p:val>
                                        </p:tav>
                                        <p:tav tm="100000">
                                          <p:val>
                                            <p:strVal val="ppt_w"/>
                                          </p:val>
                                        </p:tav>
                                      </p:tavLst>
                                    </p:anim>
                                    <p:anim calcmode="lin" valueType="num">
                                      <p:cBhvr>
                                        <p:cTn id="128" dur="5000"/>
                                        <p:tgtEl>
                                          <p:spTgt spid="21"/>
                                        </p:tgtEl>
                                        <p:attrNameLst>
                                          <p:attrName>ppt_h</p:attrName>
                                        </p:attrNameLst>
                                      </p:cBhvr>
                                      <p:tavLst>
                                        <p:tav tm="0">
                                          <p:val>
                                            <p:strVal val="ppt_h"/>
                                          </p:val>
                                        </p:tav>
                                        <p:tav tm="100000">
                                          <p:val>
                                            <p:fltVal val="0"/>
                                          </p:val>
                                        </p:tav>
                                      </p:tavLst>
                                    </p:anim>
                                    <p:set>
                                      <p:cBhvr>
                                        <p:cTn id="129" dur="1" fill="hold">
                                          <p:stCondLst>
                                            <p:cond delay="4999"/>
                                          </p:stCondLst>
                                        </p:cTn>
                                        <p:tgtEl>
                                          <p:spTgt spid="21"/>
                                        </p:tgtEl>
                                        <p:attrNameLst>
                                          <p:attrName>style.visibility</p:attrName>
                                        </p:attrNameLst>
                                      </p:cBhvr>
                                      <p:to>
                                        <p:strVal val="hidden"/>
                                      </p:to>
                                    </p:set>
                                  </p:childTnLst>
                                </p:cTn>
                              </p:par>
                              <p:par>
                                <p:cTn id="130" presetID="17" presetClass="exit" presetSubtype="8" fill="hold" nodeType="withEffect">
                                  <p:stCondLst>
                                    <p:cond delay="300"/>
                                  </p:stCondLst>
                                  <p:childTnLst>
                                    <p:anim calcmode="lin" valueType="num">
                                      <p:cBhvr>
                                        <p:cTn id="131" dur="5000"/>
                                        <p:tgtEl>
                                          <p:spTgt spid="12"/>
                                        </p:tgtEl>
                                        <p:attrNameLst>
                                          <p:attrName>ppt_x</p:attrName>
                                        </p:attrNameLst>
                                      </p:cBhvr>
                                      <p:tavLst>
                                        <p:tav tm="0">
                                          <p:val>
                                            <p:strVal val="ppt_x"/>
                                          </p:val>
                                        </p:tav>
                                        <p:tav tm="100000">
                                          <p:val>
                                            <p:strVal val="ppt_x-ppt_w/2"/>
                                          </p:val>
                                        </p:tav>
                                      </p:tavLst>
                                    </p:anim>
                                    <p:anim calcmode="lin" valueType="num">
                                      <p:cBhvr>
                                        <p:cTn id="132" dur="5000"/>
                                        <p:tgtEl>
                                          <p:spTgt spid="12"/>
                                        </p:tgtEl>
                                        <p:attrNameLst>
                                          <p:attrName>ppt_y</p:attrName>
                                        </p:attrNameLst>
                                      </p:cBhvr>
                                      <p:tavLst>
                                        <p:tav tm="0">
                                          <p:val>
                                            <p:strVal val="ppt_y"/>
                                          </p:val>
                                        </p:tav>
                                        <p:tav tm="100000">
                                          <p:val>
                                            <p:strVal val="ppt_y"/>
                                          </p:val>
                                        </p:tav>
                                      </p:tavLst>
                                    </p:anim>
                                    <p:anim calcmode="lin" valueType="num">
                                      <p:cBhvr>
                                        <p:cTn id="133" dur="5000"/>
                                        <p:tgtEl>
                                          <p:spTgt spid="12"/>
                                        </p:tgtEl>
                                        <p:attrNameLst>
                                          <p:attrName>ppt_w</p:attrName>
                                        </p:attrNameLst>
                                      </p:cBhvr>
                                      <p:tavLst>
                                        <p:tav tm="0">
                                          <p:val>
                                            <p:strVal val="ppt_w"/>
                                          </p:val>
                                        </p:tav>
                                        <p:tav tm="100000">
                                          <p:val>
                                            <p:fltVal val="0"/>
                                          </p:val>
                                        </p:tav>
                                      </p:tavLst>
                                    </p:anim>
                                    <p:anim calcmode="lin" valueType="num">
                                      <p:cBhvr>
                                        <p:cTn id="134" dur="5000"/>
                                        <p:tgtEl>
                                          <p:spTgt spid="12"/>
                                        </p:tgtEl>
                                        <p:attrNameLst>
                                          <p:attrName>ppt_h</p:attrName>
                                        </p:attrNameLst>
                                      </p:cBhvr>
                                      <p:tavLst>
                                        <p:tav tm="0">
                                          <p:val>
                                            <p:strVal val="ppt_h"/>
                                          </p:val>
                                        </p:tav>
                                        <p:tav tm="100000">
                                          <p:val>
                                            <p:strVal val="ppt_h"/>
                                          </p:val>
                                        </p:tav>
                                      </p:tavLst>
                                    </p:anim>
                                    <p:set>
                                      <p:cBhvr>
                                        <p:cTn id="135" dur="1" fill="hold">
                                          <p:stCondLst>
                                            <p:cond delay="4999"/>
                                          </p:stCondLst>
                                        </p:cTn>
                                        <p:tgtEl>
                                          <p:spTgt spid="12"/>
                                        </p:tgtEl>
                                        <p:attrNameLst>
                                          <p:attrName>style.visibility</p:attrName>
                                        </p:attrNameLst>
                                      </p:cBhvr>
                                      <p:to>
                                        <p:strVal val="hidden"/>
                                      </p:to>
                                    </p:set>
                                  </p:childTnLst>
                                </p:cTn>
                              </p:par>
                              <p:par>
                                <p:cTn id="136" presetID="17" presetClass="exit" presetSubtype="4" fill="hold" nodeType="withEffect">
                                  <p:stCondLst>
                                    <p:cond delay="300"/>
                                  </p:stCondLst>
                                  <p:childTnLst>
                                    <p:anim calcmode="lin" valueType="num">
                                      <p:cBhvr>
                                        <p:cTn id="137" dur="5000"/>
                                        <p:tgtEl>
                                          <p:spTgt spid="19"/>
                                        </p:tgtEl>
                                        <p:attrNameLst>
                                          <p:attrName>ppt_x</p:attrName>
                                        </p:attrNameLst>
                                      </p:cBhvr>
                                      <p:tavLst>
                                        <p:tav tm="0">
                                          <p:val>
                                            <p:strVal val="ppt_x"/>
                                          </p:val>
                                        </p:tav>
                                        <p:tav tm="100000">
                                          <p:val>
                                            <p:strVal val="ppt_x"/>
                                          </p:val>
                                        </p:tav>
                                      </p:tavLst>
                                    </p:anim>
                                    <p:anim calcmode="lin" valueType="num">
                                      <p:cBhvr>
                                        <p:cTn id="138" dur="5000"/>
                                        <p:tgtEl>
                                          <p:spTgt spid="19"/>
                                        </p:tgtEl>
                                        <p:attrNameLst>
                                          <p:attrName>ppt_y</p:attrName>
                                        </p:attrNameLst>
                                      </p:cBhvr>
                                      <p:tavLst>
                                        <p:tav tm="0">
                                          <p:val>
                                            <p:strVal val="ppt_y"/>
                                          </p:val>
                                        </p:tav>
                                        <p:tav tm="100000">
                                          <p:val>
                                            <p:strVal val="ppt_y+ppt_h/2"/>
                                          </p:val>
                                        </p:tav>
                                      </p:tavLst>
                                    </p:anim>
                                    <p:anim calcmode="lin" valueType="num">
                                      <p:cBhvr>
                                        <p:cTn id="139" dur="5000"/>
                                        <p:tgtEl>
                                          <p:spTgt spid="19"/>
                                        </p:tgtEl>
                                        <p:attrNameLst>
                                          <p:attrName>ppt_w</p:attrName>
                                        </p:attrNameLst>
                                      </p:cBhvr>
                                      <p:tavLst>
                                        <p:tav tm="0">
                                          <p:val>
                                            <p:strVal val="ppt_w"/>
                                          </p:val>
                                        </p:tav>
                                        <p:tav tm="100000">
                                          <p:val>
                                            <p:strVal val="ppt_w"/>
                                          </p:val>
                                        </p:tav>
                                      </p:tavLst>
                                    </p:anim>
                                    <p:anim calcmode="lin" valueType="num">
                                      <p:cBhvr>
                                        <p:cTn id="140" dur="5000"/>
                                        <p:tgtEl>
                                          <p:spTgt spid="19"/>
                                        </p:tgtEl>
                                        <p:attrNameLst>
                                          <p:attrName>ppt_h</p:attrName>
                                        </p:attrNameLst>
                                      </p:cBhvr>
                                      <p:tavLst>
                                        <p:tav tm="0">
                                          <p:val>
                                            <p:strVal val="ppt_h"/>
                                          </p:val>
                                        </p:tav>
                                        <p:tav tm="100000">
                                          <p:val>
                                            <p:fltVal val="0"/>
                                          </p:val>
                                        </p:tav>
                                      </p:tavLst>
                                    </p:anim>
                                    <p:set>
                                      <p:cBhvr>
                                        <p:cTn id="141" dur="1" fill="hold">
                                          <p:stCondLst>
                                            <p:cond delay="4999"/>
                                          </p:stCondLst>
                                        </p:cTn>
                                        <p:tgtEl>
                                          <p:spTgt spid="19"/>
                                        </p:tgtEl>
                                        <p:attrNameLst>
                                          <p:attrName>style.visibility</p:attrName>
                                        </p:attrNameLst>
                                      </p:cBhvr>
                                      <p:to>
                                        <p:strVal val="hidden"/>
                                      </p:to>
                                    </p:set>
                                  </p:childTnLst>
                                </p:cTn>
                              </p:par>
                              <p:par>
                                <p:cTn id="142" presetID="17" presetClass="exit" presetSubtype="2" fill="hold" nodeType="withEffect">
                                  <p:stCondLst>
                                    <p:cond delay="0"/>
                                  </p:stCondLst>
                                  <p:childTnLst>
                                    <p:anim calcmode="lin" valueType="num">
                                      <p:cBhvr>
                                        <p:cTn id="143" dur="5000"/>
                                        <p:tgtEl>
                                          <p:spTgt spid="9"/>
                                        </p:tgtEl>
                                        <p:attrNameLst>
                                          <p:attrName>ppt_x</p:attrName>
                                        </p:attrNameLst>
                                      </p:cBhvr>
                                      <p:tavLst>
                                        <p:tav tm="0">
                                          <p:val>
                                            <p:strVal val="ppt_x"/>
                                          </p:val>
                                        </p:tav>
                                        <p:tav tm="100000">
                                          <p:val>
                                            <p:strVal val="ppt_x+ppt_w/2"/>
                                          </p:val>
                                        </p:tav>
                                      </p:tavLst>
                                    </p:anim>
                                    <p:anim calcmode="lin" valueType="num">
                                      <p:cBhvr>
                                        <p:cTn id="144" dur="5000"/>
                                        <p:tgtEl>
                                          <p:spTgt spid="9"/>
                                        </p:tgtEl>
                                        <p:attrNameLst>
                                          <p:attrName>ppt_y</p:attrName>
                                        </p:attrNameLst>
                                      </p:cBhvr>
                                      <p:tavLst>
                                        <p:tav tm="0">
                                          <p:val>
                                            <p:strVal val="ppt_y"/>
                                          </p:val>
                                        </p:tav>
                                        <p:tav tm="100000">
                                          <p:val>
                                            <p:strVal val="ppt_y"/>
                                          </p:val>
                                        </p:tav>
                                      </p:tavLst>
                                    </p:anim>
                                    <p:anim calcmode="lin" valueType="num">
                                      <p:cBhvr>
                                        <p:cTn id="145" dur="5000"/>
                                        <p:tgtEl>
                                          <p:spTgt spid="9"/>
                                        </p:tgtEl>
                                        <p:attrNameLst>
                                          <p:attrName>ppt_w</p:attrName>
                                        </p:attrNameLst>
                                      </p:cBhvr>
                                      <p:tavLst>
                                        <p:tav tm="0">
                                          <p:val>
                                            <p:strVal val="ppt_w"/>
                                          </p:val>
                                        </p:tav>
                                        <p:tav tm="100000">
                                          <p:val>
                                            <p:fltVal val="0"/>
                                          </p:val>
                                        </p:tav>
                                      </p:tavLst>
                                    </p:anim>
                                    <p:anim calcmode="lin" valueType="num">
                                      <p:cBhvr>
                                        <p:cTn id="146" dur="5000"/>
                                        <p:tgtEl>
                                          <p:spTgt spid="9"/>
                                        </p:tgtEl>
                                        <p:attrNameLst>
                                          <p:attrName>ppt_h</p:attrName>
                                        </p:attrNameLst>
                                      </p:cBhvr>
                                      <p:tavLst>
                                        <p:tav tm="0">
                                          <p:val>
                                            <p:strVal val="ppt_h"/>
                                          </p:val>
                                        </p:tav>
                                        <p:tav tm="100000">
                                          <p:val>
                                            <p:strVal val="ppt_h"/>
                                          </p:val>
                                        </p:tav>
                                      </p:tavLst>
                                    </p:anim>
                                    <p:set>
                                      <p:cBhvr>
                                        <p:cTn id="147" dur="1" fill="hold">
                                          <p:stCondLst>
                                            <p:cond delay="4999"/>
                                          </p:stCondLst>
                                        </p:cTn>
                                        <p:tgtEl>
                                          <p:spTgt spid="9"/>
                                        </p:tgtEl>
                                        <p:attrNameLst>
                                          <p:attrName>style.visibility</p:attrName>
                                        </p:attrNameLst>
                                      </p:cBhvr>
                                      <p:to>
                                        <p:strVal val="hidden"/>
                                      </p:to>
                                    </p:set>
                                  </p:childTnLst>
                                </p:cTn>
                              </p:par>
                              <p:par>
                                <p:cTn id="148" presetID="17" presetClass="exit" presetSubtype="1" fill="hold" nodeType="withEffect">
                                  <p:stCondLst>
                                    <p:cond delay="0"/>
                                  </p:stCondLst>
                                  <p:childTnLst>
                                    <p:anim calcmode="lin" valueType="num">
                                      <p:cBhvr>
                                        <p:cTn id="149" dur="5000"/>
                                        <p:tgtEl>
                                          <p:spTgt spid="22"/>
                                        </p:tgtEl>
                                        <p:attrNameLst>
                                          <p:attrName>ppt_x</p:attrName>
                                        </p:attrNameLst>
                                      </p:cBhvr>
                                      <p:tavLst>
                                        <p:tav tm="0">
                                          <p:val>
                                            <p:strVal val="ppt_x"/>
                                          </p:val>
                                        </p:tav>
                                        <p:tav tm="100000">
                                          <p:val>
                                            <p:strVal val="ppt_x"/>
                                          </p:val>
                                        </p:tav>
                                      </p:tavLst>
                                    </p:anim>
                                    <p:anim calcmode="lin" valueType="num">
                                      <p:cBhvr>
                                        <p:cTn id="150" dur="5000"/>
                                        <p:tgtEl>
                                          <p:spTgt spid="22"/>
                                        </p:tgtEl>
                                        <p:attrNameLst>
                                          <p:attrName>ppt_y</p:attrName>
                                        </p:attrNameLst>
                                      </p:cBhvr>
                                      <p:tavLst>
                                        <p:tav tm="0">
                                          <p:val>
                                            <p:strVal val="ppt_y"/>
                                          </p:val>
                                        </p:tav>
                                        <p:tav tm="100000">
                                          <p:val>
                                            <p:strVal val="ppt_y-ppt_h/2"/>
                                          </p:val>
                                        </p:tav>
                                      </p:tavLst>
                                    </p:anim>
                                    <p:anim calcmode="lin" valueType="num">
                                      <p:cBhvr>
                                        <p:cTn id="151" dur="5000"/>
                                        <p:tgtEl>
                                          <p:spTgt spid="22"/>
                                        </p:tgtEl>
                                        <p:attrNameLst>
                                          <p:attrName>ppt_w</p:attrName>
                                        </p:attrNameLst>
                                      </p:cBhvr>
                                      <p:tavLst>
                                        <p:tav tm="0">
                                          <p:val>
                                            <p:strVal val="ppt_w"/>
                                          </p:val>
                                        </p:tav>
                                        <p:tav tm="100000">
                                          <p:val>
                                            <p:strVal val="ppt_w"/>
                                          </p:val>
                                        </p:tav>
                                      </p:tavLst>
                                    </p:anim>
                                    <p:anim calcmode="lin" valueType="num">
                                      <p:cBhvr>
                                        <p:cTn id="152" dur="5000"/>
                                        <p:tgtEl>
                                          <p:spTgt spid="22"/>
                                        </p:tgtEl>
                                        <p:attrNameLst>
                                          <p:attrName>ppt_h</p:attrName>
                                        </p:attrNameLst>
                                      </p:cBhvr>
                                      <p:tavLst>
                                        <p:tav tm="0">
                                          <p:val>
                                            <p:strVal val="ppt_h"/>
                                          </p:val>
                                        </p:tav>
                                        <p:tav tm="100000">
                                          <p:val>
                                            <p:fltVal val="0"/>
                                          </p:val>
                                        </p:tav>
                                      </p:tavLst>
                                    </p:anim>
                                    <p:set>
                                      <p:cBhvr>
                                        <p:cTn id="153" dur="1" fill="hold">
                                          <p:stCondLst>
                                            <p:cond delay="4999"/>
                                          </p:stCondLst>
                                        </p:cTn>
                                        <p:tgtEl>
                                          <p:spTgt spid="22"/>
                                        </p:tgtEl>
                                        <p:attrNameLst>
                                          <p:attrName>style.visibility</p:attrName>
                                        </p:attrNameLst>
                                      </p:cBhvr>
                                      <p:to>
                                        <p:strVal val="hidden"/>
                                      </p:to>
                                    </p:set>
                                  </p:childTnLst>
                                </p:cTn>
                              </p:par>
                              <p:par>
                                <p:cTn id="154" presetID="17" presetClass="exit" presetSubtype="8" fill="hold" nodeType="withEffect">
                                  <p:stCondLst>
                                    <p:cond delay="0"/>
                                  </p:stCondLst>
                                  <p:childTnLst>
                                    <p:anim calcmode="lin" valueType="num">
                                      <p:cBhvr>
                                        <p:cTn id="155" dur="5000"/>
                                        <p:tgtEl>
                                          <p:spTgt spid="13"/>
                                        </p:tgtEl>
                                        <p:attrNameLst>
                                          <p:attrName>ppt_x</p:attrName>
                                        </p:attrNameLst>
                                      </p:cBhvr>
                                      <p:tavLst>
                                        <p:tav tm="0">
                                          <p:val>
                                            <p:strVal val="ppt_x"/>
                                          </p:val>
                                        </p:tav>
                                        <p:tav tm="100000">
                                          <p:val>
                                            <p:strVal val="ppt_x-ppt_w/2"/>
                                          </p:val>
                                        </p:tav>
                                      </p:tavLst>
                                    </p:anim>
                                    <p:anim calcmode="lin" valueType="num">
                                      <p:cBhvr>
                                        <p:cTn id="156" dur="5000"/>
                                        <p:tgtEl>
                                          <p:spTgt spid="13"/>
                                        </p:tgtEl>
                                        <p:attrNameLst>
                                          <p:attrName>ppt_y</p:attrName>
                                        </p:attrNameLst>
                                      </p:cBhvr>
                                      <p:tavLst>
                                        <p:tav tm="0">
                                          <p:val>
                                            <p:strVal val="ppt_y"/>
                                          </p:val>
                                        </p:tav>
                                        <p:tav tm="100000">
                                          <p:val>
                                            <p:strVal val="ppt_y"/>
                                          </p:val>
                                        </p:tav>
                                      </p:tavLst>
                                    </p:anim>
                                    <p:anim calcmode="lin" valueType="num">
                                      <p:cBhvr>
                                        <p:cTn id="157" dur="5000"/>
                                        <p:tgtEl>
                                          <p:spTgt spid="13"/>
                                        </p:tgtEl>
                                        <p:attrNameLst>
                                          <p:attrName>ppt_w</p:attrName>
                                        </p:attrNameLst>
                                      </p:cBhvr>
                                      <p:tavLst>
                                        <p:tav tm="0">
                                          <p:val>
                                            <p:strVal val="ppt_w"/>
                                          </p:val>
                                        </p:tav>
                                        <p:tav tm="100000">
                                          <p:val>
                                            <p:fltVal val="0"/>
                                          </p:val>
                                        </p:tav>
                                      </p:tavLst>
                                    </p:anim>
                                    <p:anim calcmode="lin" valueType="num">
                                      <p:cBhvr>
                                        <p:cTn id="158" dur="5000"/>
                                        <p:tgtEl>
                                          <p:spTgt spid="13"/>
                                        </p:tgtEl>
                                        <p:attrNameLst>
                                          <p:attrName>ppt_h</p:attrName>
                                        </p:attrNameLst>
                                      </p:cBhvr>
                                      <p:tavLst>
                                        <p:tav tm="0">
                                          <p:val>
                                            <p:strVal val="ppt_h"/>
                                          </p:val>
                                        </p:tav>
                                        <p:tav tm="100000">
                                          <p:val>
                                            <p:strVal val="ppt_h"/>
                                          </p:val>
                                        </p:tav>
                                      </p:tavLst>
                                    </p:anim>
                                    <p:set>
                                      <p:cBhvr>
                                        <p:cTn id="159" dur="1" fill="hold">
                                          <p:stCondLst>
                                            <p:cond delay="4999"/>
                                          </p:stCondLst>
                                        </p:cTn>
                                        <p:tgtEl>
                                          <p:spTgt spid="13"/>
                                        </p:tgtEl>
                                        <p:attrNameLst>
                                          <p:attrName>style.visibility</p:attrName>
                                        </p:attrNameLst>
                                      </p:cBhvr>
                                      <p:to>
                                        <p:strVal val="hidden"/>
                                      </p:to>
                                    </p:set>
                                  </p:childTnLst>
                                </p:cTn>
                              </p:par>
                              <p:par>
                                <p:cTn id="160" presetID="17" presetClass="exit" presetSubtype="4" fill="hold" nodeType="withEffect">
                                  <p:stCondLst>
                                    <p:cond delay="0"/>
                                  </p:stCondLst>
                                  <p:childTnLst>
                                    <p:anim calcmode="lin" valueType="num">
                                      <p:cBhvr>
                                        <p:cTn id="161" dur="5000"/>
                                        <p:tgtEl>
                                          <p:spTgt spid="20"/>
                                        </p:tgtEl>
                                        <p:attrNameLst>
                                          <p:attrName>ppt_x</p:attrName>
                                        </p:attrNameLst>
                                      </p:cBhvr>
                                      <p:tavLst>
                                        <p:tav tm="0">
                                          <p:val>
                                            <p:strVal val="ppt_x"/>
                                          </p:val>
                                        </p:tav>
                                        <p:tav tm="100000">
                                          <p:val>
                                            <p:strVal val="ppt_x"/>
                                          </p:val>
                                        </p:tav>
                                      </p:tavLst>
                                    </p:anim>
                                    <p:anim calcmode="lin" valueType="num">
                                      <p:cBhvr>
                                        <p:cTn id="162" dur="5000"/>
                                        <p:tgtEl>
                                          <p:spTgt spid="20"/>
                                        </p:tgtEl>
                                        <p:attrNameLst>
                                          <p:attrName>ppt_y</p:attrName>
                                        </p:attrNameLst>
                                      </p:cBhvr>
                                      <p:tavLst>
                                        <p:tav tm="0">
                                          <p:val>
                                            <p:strVal val="ppt_y"/>
                                          </p:val>
                                        </p:tav>
                                        <p:tav tm="100000">
                                          <p:val>
                                            <p:strVal val="ppt_y+ppt_h/2"/>
                                          </p:val>
                                        </p:tav>
                                      </p:tavLst>
                                    </p:anim>
                                    <p:anim calcmode="lin" valueType="num">
                                      <p:cBhvr>
                                        <p:cTn id="163" dur="5000"/>
                                        <p:tgtEl>
                                          <p:spTgt spid="20"/>
                                        </p:tgtEl>
                                        <p:attrNameLst>
                                          <p:attrName>ppt_w</p:attrName>
                                        </p:attrNameLst>
                                      </p:cBhvr>
                                      <p:tavLst>
                                        <p:tav tm="0">
                                          <p:val>
                                            <p:strVal val="ppt_w"/>
                                          </p:val>
                                        </p:tav>
                                        <p:tav tm="100000">
                                          <p:val>
                                            <p:strVal val="ppt_w"/>
                                          </p:val>
                                        </p:tav>
                                      </p:tavLst>
                                    </p:anim>
                                    <p:anim calcmode="lin" valueType="num">
                                      <p:cBhvr>
                                        <p:cTn id="164" dur="5000"/>
                                        <p:tgtEl>
                                          <p:spTgt spid="20"/>
                                        </p:tgtEl>
                                        <p:attrNameLst>
                                          <p:attrName>ppt_h</p:attrName>
                                        </p:attrNameLst>
                                      </p:cBhvr>
                                      <p:tavLst>
                                        <p:tav tm="0">
                                          <p:val>
                                            <p:strVal val="ppt_h"/>
                                          </p:val>
                                        </p:tav>
                                        <p:tav tm="100000">
                                          <p:val>
                                            <p:fltVal val="0"/>
                                          </p:val>
                                        </p:tav>
                                      </p:tavLst>
                                    </p:anim>
                                    <p:set>
                                      <p:cBhvr>
                                        <p:cTn id="165" dur="1" fill="hold">
                                          <p:stCondLst>
                                            <p:cond delay="4999"/>
                                          </p:stCondLst>
                                        </p:cTn>
                                        <p:tgtEl>
                                          <p:spTgt spid="20"/>
                                        </p:tgtEl>
                                        <p:attrNameLst>
                                          <p:attrName>style.visibility</p:attrName>
                                        </p:attrNameLst>
                                      </p:cBhvr>
                                      <p:to>
                                        <p:strVal val="hidden"/>
                                      </p:to>
                                    </p:set>
                                  </p:childTnLst>
                                </p:cTn>
                              </p:par>
                              <p:par>
                                <p:cTn id="166" presetID="8" presetClass="entr" presetSubtype="32" fill="hold" nodeType="withEffect">
                                  <p:stCondLst>
                                    <p:cond delay="2000"/>
                                  </p:stCondLst>
                                  <p:childTnLst>
                                    <p:set>
                                      <p:cBhvr>
                                        <p:cTn id="167" dur="1" fill="hold">
                                          <p:stCondLst>
                                            <p:cond delay="0"/>
                                          </p:stCondLst>
                                        </p:cTn>
                                        <p:tgtEl>
                                          <p:spTgt spid="23"/>
                                        </p:tgtEl>
                                        <p:attrNameLst>
                                          <p:attrName>style.visibility</p:attrName>
                                        </p:attrNameLst>
                                      </p:cBhvr>
                                      <p:to>
                                        <p:strVal val="visible"/>
                                      </p:to>
                                    </p:set>
                                    <p:animEffect transition="in" filter="diamond(out)">
                                      <p:cBhvr>
                                        <p:cTn id="168" dur="5000"/>
                                        <p:tgtEl>
                                          <p:spTgt spid="23"/>
                                        </p:tgtEl>
                                      </p:cBhvr>
                                    </p:animEffect>
                                  </p:childTnLst>
                                </p:cTn>
                              </p:par>
                              <p:par>
                                <p:cTn id="169" presetID="23" presetClass="entr" presetSubtype="272" fill="hold" nodeType="withEffect">
                                  <p:stCondLst>
                                    <p:cond delay="2000"/>
                                  </p:stCondLst>
                                  <p:childTnLst>
                                    <p:set>
                                      <p:cBhvr>
                                        <p:cTn id="170" dur="1" fill="hold">
                                          <p:stCondLst>
                                            <p:cond delay="0"/>
                                          </p:stCondLst>
                                        </p:cTn>
                                        <p:tgtEl>
                                          <p:spTgt spid="23"/>
                                        </p:tgtEl>
                                        <p:attrNameLst>
                                          <p:attrName>style.visibility</p:attrName>
                                        </p:attrNameLst>
                                      </p:cBhvr>
                                      <p:to>
                                        <p:strVal val="visible"/>
                                      </p:to>
                                    </p:set>
                                    <p:anim calcmode="lin" valueType="num">
                                      <p:cBhvr>
                                        <p:cTn id="171" dur="5000" fill="hold"/>
                                        <p:tgtEl>
                                          <p:spTgt spid="23"/>
                                        </p:tgtEl>
                                        <p:attrNameLst>
                                          <p:attrName>ppt_w</p:attrName>
                                        </p:attrNameLst>
                                      </p:cBhvr>
                                      <p:tavLst>
                                        <p:tav tm="0">
                                          <p:val>
                                            <p:strVal val="2/3*#ppt_w"/>
                                          </p:val>
                                        </p:tav>
                                        <p:tav tm="100000">
                                          <p:val>
                                            <p:strVal val="#ppt_w"/>
                                          </p:val>
                                        </p:tav>
                                      </p:tavLst>
                                    </p:anim>
                                    <p:anim calcmode="lin" valueType="num">
                                      <p:cBhvr>
                                        <p:cTn id="172" dur="5000" fill="hold"/>
                                        <p:tgtEl>
                                          <p:spTgt spid="23"/>
                                        </p:tgtEl>
                                        <p:attrNameLst>
                                          <p:attrName>ppt_h</p:attrName>
                                        </p:attrNameLst>
                                      </p:cBhvr>
                                      <p:tavLst>
                                        <p:tav tm="0">
                                          <p:val>
                                            <p:strVal val="2/3*#ppt_h"/>
                                          </p:val>
                                        </p:tav>
                                        <p:tav tm="100000">
                                          <p:val>
                                            <p:strVal val="#ppt_h"/>
                                          </p:val>
                                        </p:tav>
                                      </p:tavLst>
                                    </p:anim>
                                  </p:childTnLst>
                                </p:cTn>
                              </p:par>
                            </p:childTnLst>
                          </p:cTn>
                        </p:par>
                        <p:par>
                          <p:cTn id="173" fill="hold">
                            <p:stCondLst>
                              <p:cond delay="10000"/>
                            </p:stCondLst>
                            <p:childTnLst>
                              <p:par>
                                <p:cTn id="174" presetID="40" presetClass="entr" presetSubtype="0" fill="hold" grpId="0" nodeType="afterEffect">
                                  <p:stCondLst>
                                    <p:cond delay="0"/>
                                  </p:stCondLst>
                                  <p:iterate type="lt">
                                    <p:tmPct val="10000"/>
                                  </p:iterate>
                                  <p:childTnLst>
                                    <p:set>
                                      <p:cBhvr>
                                        <p:cTn id="175" dur="1" fill="hold">
                                          <p:stCondLst>
                                            <p:cond delay="0"/>
                                          </p:stCondLst>
                                        </p:cTn>
                                        <p:tgtEl>
                                          <p:spTgt spid="24"/>
                                        </p:tgtEl>
                                        <p:attrNameLst>
                                          <p:attrName>style.visibility</p:attrName>
                                        </p:attrNameLst>
                                      </p:cBhvr>
                                      <p:to>
                                        <p:strVal val="visible"/>
                                      </p:to>
                                    </p:set>
                                    <p:animEffect transition="in" filter="fade">
                                      <p:cBhvr>
                                        <p:cTn id="176" dur="1000"/>
                                        <p:tgtEl>
                                          <p:spTgt spid="24"/>
                                        </p:tgtEl>
                                      </p:cBhvr>
                                    </p:animEffect>
                                    <p:anim calcmode="lin" valueType="num">
                                      <p:cBhvr>
                                        <p:cTn id="177" dur="1000" fill="hold"/>
                                        <p:tgtEl>
                                          <p:spTgt spid="24"/>
                                        </p:tgtEl>
                                        <p:attrNameLst>
                                          <p:attrName>ppt_x</p:attrName>
                                        </p:attrNameLst>
                                      </p:cBhvr>
                                      <p:tavLst>
                                        <p:tav tm="0">
                                          <p:val>
                                            <p:strVal val="#ppt_x-.1"/>
                                          </p:val>
                                        </p:tav>
                                        <p:tav tm="100000">
                                          <p:val>
                                            <p:strVal val="#ppt_x"/>
                                          </p:val>
                                        </p:tav>
                                      </p:tavLst>
                                    </p:anim>
                                    <p:anim calcmode="lin" valueType="num">
                                      <p:cBhvr>
                                        <p:cTn id="178"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22 Rectángulo"/>
          <p:cNvSpPr/>
          <p:nvPr/>
        </p:nvSpPr>
        <p:spPr>
          <a:xfrm>
            <a:off x="7885113" y="0"/>
            <a:ext cx="1258887" cy="6858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a:off x="0" y="0"/>
            <a:ext cx="1331913" cy="68580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Lágrima"/>
          <p:cNvSpPr/>
          <p:nvPr/>
        </p:nvSpPr>
        <p:spPr>
          <a:xfrm rot="18997069">
            <a:off x="236538" y="488950"/>
            <a:ext cx="654050" cy="684213"/>
          </a:xfrm>
          <a:prstGeom prst="teardrop">
            <a:avLst>
              <a:gd name="adj" fmla="val 14882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ágrima"/>
          <p:cNvSpPr/>
          <p:nvPr/>
        </p:nvSpPr>
        <p:spPr>
          <a:xfrm rot="18911704">
            <a:off x="163513" y="1644650"/>
            <a:ext cx="777875" cy="785813"/>
          </a:xfrm>
          <a:prstGeom prst="teardrop">
            <a:avLst>
              <a:gd name="adj" fmla="val 16957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ágrima"/>
          <p:cNvSpPr/>
          <p:nvPr/>
        </p:nvSpPr>
        <p:spPr>
          <a:xfrm rot="18997069">
            <a:off x="125413" y="2811463"/>
            <a:ext cx="871537" cy="909637"/>
          </a:xfrm>
          <a:prstGeom prst="teardrop">
            <a:avLst>
              <a:gd name="adj" fmla="val 14882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18911704">
            <a:off x="68263" y="4186238"/>
            <a:ext cx="1019175" cy="1011237"/>
          </a:xfrm>
          <a:prstGeom prst="teardrop">
            <a:avLst>
              <a:gd name="adj" fmla="val 16957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18911704">
            <a:off x="26988" y="5803900"/>
            <a:ext cx="1025525" cy="1011238"/>
          </a:xfrm>
          <a:prstGeom prst="teardrop">
            <a:avLst>
              <a:gd name="adj" fmla="val 16957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8997069">
            <a:off x="8237538" y="503238"/>
            <a:ext cx="682625" cy="654050"/>
          </a:xfrm>
          <a:prstGeom prst="teardrop">
            <a:avLst>
              <a:gd name="adj" fmla="val 14882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ágrima"/>
          <p:cNvSpPr/>
          <p:nvPr/>
        </p:nvSpPr>
        <p:spPr>
          <a:xfrm rot="18911704">
            <a:off x="8202613" y="1716088"/>
            <a:ext cx="777875" cy="785812"/>
          </a:xfrm>
          <a:prstGeom prst="teardrop">
            <a:avLst>
              <a:gd name="adj" fmla="val 16957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ágrima"/>
          <p:cNvSpPr/>
          <p:nvPr/>
        </p:nvSpPr>
        <p:spPr>
          <a:xfrm rot="18997069">
            <a:off x="8115300" y="2927350"/>
            <a:ext cx="908050" cy="922338"/>
          </a:xfrm>
          <a:prstGeom prst="teardrop">
            <a:avLst>
              <a:gd name="adj" fmla="val 14882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Lágrima"/>
          <p:cNvSpPr/>
          <p:nvPr/>
        </p:nvSpPr>
        <p:spPr>
          <a:xfrm rot="18911704">
            <a:off x="8072438" y="4356100"/>
            <a:ext cx="968375" cy="1001713"/>
          </a:xfrm>
          <a:prstGeom prst="teardrop">
            <a:avLst>
              <a:gd name="adj" fmla="val 16957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Lágrima"/>
          <p:cNvSpPr/>
          <p:nvPr/>
        </p:nvSpPr>
        <p:spPr>
          <a:xfrm rot="18911704">
            <a:off x="8042275" y="5792788"/>
            <a:ext cx="1017588" cy="1069975"/>
          </a:xfrm>
          <a:prstGeom prst="teardrop">
            <a:avLst>
              <a:gd name="adj" fmla="val 169573"/>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7" name="16 Imagen" descr="la morena de mi copla.jpg"/>
          <p:cNvPicPr>
            <a:picLocks noChangeAspect="1"/>
          </p:cNvPicPr>
          <p:nvPr/>
        </p:nvPicPr>
        <p:blipFill>
          <a:blip r:embed="rId2" cstate="print"/>
          <a:srcRect/>
          <a:stretch>
            <a:fillRect/>
          </a:stretch>
        </p:blipFill>
        <p:spPr bwMode="auto">
          <a:xfrm>
            <a:off x="1331913" y="0"/>
            <a:ext cx="6553200" cy="6858000"/>
          </a:xfrm>
          <a:prstGeom prst="rect">
            <a:avLst/>
          </a:prstGeom>
          <a:noFill/>
          <a:ln w="9525">
            <a:noFill/>
            <a:miter lim="800000"/>
            <a:headEnd/>
            <a:tailEnd/>
          </a:ln>
        </p:spPr>
      </p:pic>
      <p:sp>
        <p:nvSpPr>
          <p:cNvPr id="18" name="17 Rectángulo"/>
          <p:cNvSpPr/>
          <p:nvPr/>
        </p:nvSpPr>
        <p:spPr>
          <a:xfrm>
            <a:off x="4572000" y="0"/>
            <a:ext cx="3313113" cy="3429000"/>
          </a:xfrm>
          <a:prstGeom prst="rect">
            <a:avLst/>
          </a:prstGeom>
          <a:solidFill>
            <a:srgbClr val="8AB2E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a:off x="1331913" y="0"/>
            <a:ext cx="3240087" cy="3429000"/>
          </a:xfrm>
          <a:prstGeom prst="rect">
            <a:avLst/>
          </a:prstGeom>
          <a:solidFill>
            <a:srgbClr val="8AB2E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a:off x="1331913" y="3429000"/>
            <a:ext cx="3240087" cy="3429000"/>
          </a:xfrm>
          <a:prstGeom prst="rect">
            <a:avLst/>
          </a:prstGeom>
          <a:solidFill>
            <a:srgbClr val="8AB2E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a:off x="4572000" y="3429000"/>
            <a:ext cx="3313113" cy="3429000"/>
          </a:xfrm>
          <a:prstGeom prst="rect">
            <a:avLst/>
          </a:prstGeom>
          <a:solidFill>
            <a:srgbClr val="8AB2E2">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CuadroTexto"/>
          <p:cNvSpPr txBox="1"/>
          <p:nvPr/>
        </p:nvSpPr>
        <p:spPr>
          <a:xfrm>
            <a:off x="1258888" y="5287963"/>
            <a:ext cx="6697662" cy="1570037"/>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Londres, 1910. Una aparentemente perfecta familia inglesa de buena posición decide contratar a una niñera para que cuide de sus dos hijos</a:t>
            </a:r>
          </a:p>
        </p:txBody>
      </p:sp>
    </p:spTree>
  </p:cSld>
  <p:clrMapOvr>
    <a:masterClrMapping/>
  </p:clrMapOvr>
  <p:transition spd="slow" advTm="2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5000"/>
                                        <p:tgtEl>
                                          <p:spTgt spid="8"/>
                                        </p:tgtEl>
                                      </p:cBhvr>
                                    </p:animEffect>
                                  </p:childTnLst>
                                </p:cTn>
                              </p:par>
                              <p:par>
                                <p:cTn id="11" presetID="6"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5000"/>
                                        <p:tgtEl>
                                          <p:spTgt spid="9"/>
                                        </p:tgtEl>
                                      </p:cBhvr>
                                    </p:animEffect>
                                  </p:childTnLst>
                                </p:cTn>
                              </p:par>
                              <p:par>
                                <p:cTn id="14" presetID="6" presetClass="entr" presetSubtype="16"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5000"/>
                                        <p:tgtEl>
                                          <p:spTgt spid="10"/>
                                        </p:tgtEl>
                                      </p:cBhvr>
                                    </p:animEffect>
                                  </p:childTnLst>
                                </p:cTn>
                              </p:par>
                              <p:par>
                                <p:cTn id="17" presetID="6" presetClass="entr" presetSubtype="16"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circle(in)">
                                      <p:cBhvr>
                                        <p:cTn id="19" dur="5000"/>
                                        <p:tgtEl>
                                          <p:spTgt spid="11"/>
                                        </p:tgtEl>
                                      </p:cBhvr>
                                    </p:animEffect>
                                  </p:childTnLst>
                                </p:cTn>
                              </p:par>
                              <p:par>
                                <p:cTn id="20" presetID="2" presetClass="entr" presetSubtype="4"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0" fill="hold"/>
                                        <p:tgtEl>
                                          <p:spTgt spid="5"/>
                                        </p:tgtEl>
                                        <p:attrNameLst>
                                          <p:attrName>ppt_x</p:attrName>
                                        </p:attrNameLst>
                                      </p:cBhvr>
                                      <p:tavLst>
                                        <p:tav tm="0">
                                          <p:val>
                                            <p:strVal val="#ppt_x"/>
                                          </p:val>
                                        </p:tav>
                                        <p:tav tm="100000">
                                          <p:val>
                                            <p:strVal val="#ppt_x"/>
                                          </p:val>
                                        </p:tav>
                                      </p:tavLst>
                                    </p:anim>
                                    <p:anim calcmode="lin" valueType="num">
                                      <p:cBhvr additive="base">
                                        <p:cTn id="23" dur="5000" fill="hold"/>
                                        <p:tgtEl>
                                          <p:spTgt spid="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0" fill="hold"/>
                                        <p:tgtEl>
                                          <p:spTgt spid="8"/>
                                        </p:tgtEl>
                                        <p:attrNameLst>
                                          <p:attrName>ppt_x</p:attrName>
                                        </p:attrNameLst>
                                      </p:cBhvr>
                                      <p:tavLst>
                                        <p:tav tm="0">
                                          <p:val>
                                            <p:strVal val="#ppt_x"/>
                                          </p:val>
                                        </p:tav>
                                        <p:tav tm="100000">
                                          <p:val>
                                            <p:strVal val="#ppt_x"/>
                                          </p:val>
                                        </p:tav>
                                      </p:tavLst>
                                    </p:anim>
                                    <p:anim calcmode="lin" valueType="num">
                                      <p:cBhvr additive="base">
                                        <p:cTn id="27" dur="50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0" fill="hold"/>
                                        <p:tgtEl>
                                          <p:spTgt spid="9"/>
                                        </p:tgtEl>
                                        <p:attrNameLst>
                                          <p:attrName>ppt_x</p:attrName>
                                        </p:attrNameLst>
                                      </p:cBhvr>
                                      <p:tavLst>
                                        <p:tav tm="0">
                                          <p:val>
                                            <p:strVal val="#ppt_x"/>
                                          </p:val>
                                        </p:tav>
                                        <p:tav tm="100000">
                                          <p:val>
                                            <p:strVal val="#ppt_x"/>
                                          </p:val>
                                        </p:tav>
                                      </p:tavLst>
                                    </p:anim>
                                    <p:anim calcmode="lin" valueType="num">
                                      <p:cBhvr additive="base">
                                        <p:cTn id="31" dur="5000" fill="hold"/>
                                        <p:tgtEl>
                                          <p:spTgt spid="9"/>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0" fill="hold"/>
                                        <p:tgtEl>
                                          <p:spTgt spid="10"/>
                                        </p:tgtEl>
                                        <p:attrNameLst>
                                          <p:attrName>ppt_x</p:attrName>
                                        </p:attrNameLst>
                                      </p:cBhvr>
                                      <p:tavLst>
                                        <p:tav tm="0">
                                          <p:val>
                                            <p:strVal val="#ppt_x"/>
                                          </p:val>
                                        </p:tav>
                                        <p:tav tm="100000">
                                          <p:val>
                                            <p:strVal val="#ppt_x"/>
                                          </p:val>
                                        </p:tav>
                                      </p:tavLst>
                                    </p:anim>
                                    <p:anim calcmode="lin" valueType="num">
                                      <p:cBhvr additive="base">
                                        <p:cTn id="35" dur="5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0" fill="hold"/>
                                        <p:tgtEl>
                                          <p:spTgt spid="11"/>
                                        </p:tgtEl>
                                        <p:attrNameLst>
                                          <p:attrName>ppt_x</p:attrName>
                                        </p:attrNameLst>
                                      </p:cBhvr>
                                      <p:tavLst>
                                        <p:tav tm="0">
                                          <p:val>
                                            <p:strVal val="#ppt_x"/>
                                          </p:val>
                                        </p:tav>
                                        <p:tav tm="100000">
                                          <p:val>
                                            <p:strVal val="#ppt_x"/>
                                          </p:val>
                                        </p:tav>
                                      </p:tavLst>
                                    </p:anim>
                                    <p:anim calcmode="lin" valueType="num">
                                      <p:cBhvr additive="base">
                                        <p:cTn id="39" dur="5000" fill="hold"/>
                                        <p:tgtEl>
                                          <p:spTgt spid="11"/>
                                        </p:tgtEl>
                                        <p:attrNameLst>
                                          <p:attrName>ppt_y</p:attrName>
                                        </p:attrNameLst>
                                      </p:cBhvr>
                                      <p:tavLst>
                                        <p:tav tm="0">
                                          <p:val>
                                            <p:strVal val="1+#ppt_h/2"/>
                                          </p:val>
                                        </p:tav>
                                        <p:tav tm="100000">
                                          <p:val>
                                            <p:strVal val="#ppt_y"/>
                                          </p:val>
                                        </p:tav>
                                      </p:tavLst>
                                    </p:anim>
                                  </p:childTnLst>
                                </p:cTn>
                              </p:par>
                              <p:par>
                                <p:cTn id="40" presetID="6"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circle(in)">
                                      <p:cBhvr>
                                        <p:cTn id="42" dur="5000"/>
                                        <p:tgtEl>
                                          <p:spTgt spid="12"/>
                                        </p:tgtEl>
                                      </p:cBhvr>
                                    </p:animEffect>
                                  </p:childTnLst>
                                </p:cTn>
                              </p:par>
                              <p:par>
                                <p:cTn id="43" presetID="6" presetClass="entr" presetSubtype="1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circle(in)">
                                      <p:cBhvr>
                                        <p:cTn id="45" dur="5000"/>
                                        <p:tgtEl>
                                          <p:spTgt spid="13"/>
                                        </p:tgtEl>
                                      </p:cBhvr>
                                    </p:animEffect>
                                  </p:childTnLst>
                                </p:cTn>
                              </p:par>
                              <p:par>
                                <p:cTn id="46" presetID="6" presetClass="entr" presetSubtype="16"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circle(in)">
                                      <p:cBhvr>
                                        <p:cTn id="48" dur="5000"/>
                                        <p:tgtEl>
                                          <p:spTgt spid="14"/>
                                        </p:tgtEl>
                                      </p:cBhvr>
                                    </p:animEffect>
                                  </p:childTnLst>
                                </p:cTn>
                              </p:par>
                              <p:par>
                                <p:cTn id="49" presetID="6" presetClass="entr" presetSubtype="1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circle(in)">
                                      <p:cBhvr>
                                        <p:cTn id="51" dur="5000"/>
                                        <p:tgtEl>
                                          <p:spTgt spid="15"/>
                                        </p:tgtEl>
                                      </p:cBhvr>
                                    </p:animEffect>
                                  </p:childTnLst>
                                </p:cTn>
                              </p:par>
                              <p:par>
                                <p:cTn id="52" presetID="6" presetClass="entr" presetSubtype="16"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circle(in)">
                                      <p:cBhvr>
                                        <p:cTn id="54" dur="5000"/>
                                        <p:tgtEl>
                                          <p:spTgt spid="16"/>
                                        </p:tgtEl>
                                      </p:cBhvr>
                                    </p:animEffect>
                                  </p:childTnLst>
                                </p:cTn>
                              </p:par>
                              <p:par>
                                <p:cTn id="55" presetID="2" presetClass="entr" presetSubtype="4"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0" fill="hold"/>
                                        <p:tgtEl>
                                          <p:spTgt spid="12"/>
                                        </p:tgtEl>
                                        <p:attrNameLst>
                                          <p:attrName>ppt_x</p:attrName>
                                        </p:attrNameLst>
                                      </p:cBhvr>
                                      <p:tavLst>
                                        <p:tav tm="0">
                                          <p:val>
                                            <p:strVal val="#ppt_x"/>
                                          </p:val>
                                        </p:tav>
                                        <p:tav tm="100000">
                                          <p:val>
                                            <p:strVal val="#ppt_x"/>
                                          </p:val>
                                        </p:tav>
                                      </p:tavLst>
                                    </p:anim>
                                    <p:anim calcmode="lin" valueType="num">
                                      <p:cBhvr additive="base">
                                        <p:cTn id="58" dur="50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0" fill="hold"/>
                                        <p:tgtEl>
                                          <p:spTgt spid="13"/>
                                        </p:tgtEl>
                                        <p:attrNameLst>
                                          <p:attrName>ppt_x</p:attrName>
                                        </p:attrNameLst>
                                      </p:cBhvr>
                                      <p:tavLst>
                                        <p:tav tm="0">
                                          <p:val>
                                            <p:strVal val="#ppt_x"/>
                                          </p:val>
                                        </p:tav>
                                        <p:tav tm="100000">
                                          <p:val>
                                            <p:strVal val="#ppt_x"/>
                                          </p:val>
                                        </p:tav>
                                      </p:tavLst>
                                    </p:anim>
                                    <p:anim calcmode="lin" valueType="num">
                                      <p:cBhvr additive="base">
                                        <p:cTn id="62" dur="5000" fill="hold"/>
                                        <p:tgtEl>
                                          <p:spTgt spid="13"/>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5000" fill="hold"/>
                                        <p:tgtEl>
                                          <p:spTgt spid="14"/>
                                        </p:tgtEl>
                                        <p:attrNameLst>
                                          <p:attrName>ppt_x</p:attrName>
                                        </p:attrNameLst>
                                      </p:cBhvr>
                                      <p:tavLst>
                                        <p:tav tm="0">
                                          <p:val>
                                            <p:strVal val="#ppt_x"/>
                                          </p:val>
                                        </p:tav>
                                        <p:tav tm="100000">
                                          <p:val>
                                            <p:strVal val="#ppt_x"/>
                                          </p:val>
                                        </p:tav>
                                      </p:tavLst>
                                    </p:anim>
                                    <p:anim calcmode="lin" valueType="num">
                                      <p:cBhvr additive="base">
                                        <p:cTn id="66" dur="5000" fill="hold"/>
                                        <p:tgtEl>
                                          <p:spTgt spid="14"/>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5"/>
                                        </p:tgtEl>
                                        <p:attrNameLst>
                                          <p:attrName>style.visibility</p:attrName>
                                        </p:attrNameLst>
                                      </p:cBhvr>
                                      <p:to>
                                        <p:strVal val="visible"/>
                                      </p:to>
                                    </p:set>
                                    <p:anim calcmode="lin" valueType="num">
                                      <p:cBhvr additive="base">
                                        <p:cTn id="69" dur="5000" fill="hold"/>
                                        <p:tgtEl>
                                          <p:spTgt spid="15"/>
                                        </p:tgtEl>
                                        <p:attrNameLst>
                                          <p:attrName>ppt_x</p:attrName>
                                        </p:attrNameLst>
                                      </p:cBhvr>
                                      <p:tavLst>
                                        <p:tav tm="0">
                                          <p:val>
                                            <p:strVal val="#ppt_x"/>
                                          </p:val>
                                        </p:tav>
                                        <p:tav tm="100000">
                                          <p:val>
                                            <p:strVal val="#ppt_x"/>
                                          </p:val>
                                        </p:tav>
                                      </p:tavLst>
                                    </p:anim>
                                    <p:anim calcmode="lin" valueType="num">
                                      <p:cBhvr additive="base">
                                        <p:cTn id="70" dur="5000" fill="hold"/>
                                        <p:tgtEl>
                                          <p:spTgt spid="15"/>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additive="base">
                                        <p:cTn id="73" dur="5000" fill="hold"/>
                                        <p:tgtEl>
                                          <p:spTgt spid="16"/>
                                        </p:tgtEl>
                                        <p:attrNameLst>
                                          <p:attrName>ppt_x</p:attrName>
                                        </p:attrNameLst>
                                      </p:cBhvr>
                                      <p:tavLst>
                                        <p:tav tm="0">
                                          <p:val>
                                            <p:strVal val="#ppt_x"/>
                                          </p:val>
                                        </p:tav>
                                        <p:tav tm="100000">
                                          <p:val>
                                            <p:strVal val="#ppt_x"/>
                                          </p:val>
                                        </p:tav>
                                      </p:tavLst>
                                    </p:anim>
                                    <p:anim calcmode="lin" valueType="num">
                                      <p:cBhvr additive="base">
                                        <p:cTn id="74" dur="5000" fill="hold"/>
                                        <p:tgtEl>
                                          <p:spTgt spid="16"/>
                                        </p:tgtEl>
                                        <p:attrNameLst>
                                          <p:attrName>ppt_y</p:attrName>
                                        </p:attrNameLst>
                                      </p:cBhvr>
                                      <p:tavLst>
                                        <p:tav tm="0">
                                          <p:val>
                                            <p:strVal val="1+#ppt_h/2"/>
                                          </p:val>
                                        </p:tav>
                                        <p:tav tm="100000">
                                          <p:val>
                                            <p:strVal val="#ppt_y"/>
                                          </p:val>
                                        </p:tav>
                                      </p:tavLst>
                                    </p:anim>
                                  </p:childTnLst>
                                </p:cTn>
                              </p:par>
                              <p:par>
                                <p:cTn id="75" presetID="8" presetClass="entr" presetSubtype="32"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diamond(out)">
                                      <p:cBhvr>
                                        <p:cTn id="77" dur="5000"/>
                                        <p:tgtEl>
                                          <p:spTgt spid="17"/>
                                        </p:tgtEl>
                                      </p:cBhvr>
                                    </p:animEffect>
                                  </p:childTnLst>
                                </p:cTn>
                              </p:par>
                              <p:par>
                                <p:cTn id="78" presetID="23" presetClass="entr" presetSubtype="16" fill="hold"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p:cTn id="80" dur="5000" fill="hold"/>
                                        <p:tgtEl>
                                          <p:spTgt spid="17"/>
                                        </p:tgtEl>
                                        <p:attrNameLst>
                                          <p:attrName>ppt_w</p:attrName>
                                        </p:attrNameLst>
                                      </p:cBhvr>
                                      <p:tavLst>
                                        <p:tav tm="0">
                                          <p:val>
                                            <p:fltVal val="0"/>
                                          </p:val>
                                        </p:tav>
                                        <p:tav tm="100000">
                                          <p:val>
                                            <p:strVal val="#ppt_w"/>
                                          </p:val>
                                        </p:tav>
                                      </p:tavLst>
                                    </p:anim>
                                    <p:anim calcmode="lin" valueType="num">
                                      <p:cBhvr>
                                        <p:cTn id="81" dur="5000" fill="hold"/>
                                        <p:tgtEl>
                                          <p:spTgt spid="17"/>
                                        </p:tgtEl>
                                        <p:attrNameLst>
                                          <p:attrName>ppt_h</p:attrName>
                                        </p:attrNameLst>
                                      </p:cBhvr>
                                      <p:tavLst>
                                        <p:tav tm="0">
                                          <p:val>
                                            <p:fltVal val="0"/>
                                          </p:val>
                                        </p:tav>
                                        <p:tav tm="100000">
                                          <p:val>
                                            <p:strVal val="#ppt_h"/>
                                          </p:val>
                                        </p:tav>
                                      </p:tavLst>
                                    </p:anim>
                                  </p:childTnLst>
                                </p:cTn>
                              </p:par>
                              <p:par>
                                <p:cTn id="82" presetID="8" presetClass="exit" presetSubtype="32" fill="hold" nodeType="withEffect">
                                  <p:stCondLst>
                                    <p:cond delay="0"/>
                                  </p:stCondLst>
                                  <p:childTnLst>
                                    <p:animEffect transition="out" filter="diamond(out)">
                                      <p:cBhvr>
                                        <p:cTn id="83" dur="3000"/>
                                        <p:tgtEl>
                                          <p:spTgt spid="18"/>
                                        </p:tgtEl>
                                      </p:cBhvr>
                                    </p:animEffect>
                                    <p:set>
                                      <p:cBhvr>
                                        <p:cTn id="84" dur="1" fill="hold">
                                          <p:stCondLst>
                                            <p:cond delay="2999"/>
                                          </p:stCondLst>
                                        </p:cTn>
                                        <p:tgtEl>
                                          <p:spTgt spid="18"/>
                                        </p:tgtEl>
                                        <p:attrNameLst>
                                          <p:attrName>style.visibility</p:attrName>
                                        </p:attrNameLst>
                                      </p:cBhvr>
                                      <p:to>
                                        <p:strVal val="hidden"/>
                                      </p:to>
                                    </p:set>
                                  </p:childTnLst>
                                </p:cTn>
                              </p:par>
                              <p:par>
                                <p:cTn id="85" presetID="8" presetClass="exit" presetSubtype="32" fill="hold" nodeType="withEffect">
                                  <p:stCondLst>
                                    <p:cond delay="0"/>
                                  </p:stCondLst>
                                  <p:childTnLst>
                                    <p:animEffect transition="out" filter="diamond(out)">
                                      <p:cBhvr>
                                        <p:cTn id="86" dur="3000"/>
                                        <p:tgtEl>
                                          <p:spTgt spid="19"/>
                                        </p:tgtEl>
                                      </p:cBhvr>
                                    </p:animEffect>
                                    <p:set>
                                      <p:cBhvr>
                                        <p:cTn id="87" dur="1" fill="hold">
                                          <p:stCondLst>
                                            <p:cond delay="2999"/>
                                          </p:stCondLst>
                                        </p:cTn>
                                        <p:tgtEl>
                                          <p:spTgt spid="19"/>
                                        </p:tgtEl>
                                        <p:attrNameLst>
                                          <p:attrName>style.visibility</p:attrName>
                                        </p:attrNameLst>
                                      </p:cBhvr>
                                      <p:to>
                                        <p:strVal val="hidden"/>
                                      </p:to>
                                    </p:set>
                                  </p:childTnLst>
                                </p:cTn>
                              </p:par>
                              <p:par>
                                <p:cTn id="88" presetID="8" presetClass="exit" presetSubtype="32" fill="hold" nodeType="withEffect">
                                  <p:stCondLst>
                                    <p:cond delay="0"/>
                                  </p:stCondLst>
                                  <p:childTnLst>
                                    <p:animEffect transition="out" filter="diamond(out)">
                                      <p:cBhvr>
                                        <p:cTn id="89" dur="3000"/>
                                        <p:tgtEl>
                                          <p:spTgt spid="20"/>
                                        </p:tgtEl>
                                      </p:cBhvr>
                                    </p:animEffect>
                                    <p:set>
                                      <p:cBhvr>
                                        <p:cTn id="90" dur="1" fill="hold">
                                          <p:stCondLst>
                                            <p:cond delay="2999"/>
                                          </p:stCondLst>
                                        </p:cTn>
                                        <p:tgtEl>
                                          <p:spTgt spid="20"/>
                                        </p:tgtEl>
                                        <p:attrNameLst>
                                          <p:attrName>style.visibility</p:attrName>
                                        </p:attrNameLst>
                                      </p:cBhvr>
                                      <p:to>
                                        <p:strVal val="hidden"/>
                                      </p:to>
                                    </p:set>
                                  </p:childTnLst>
                                </p:cTn>
                              </p:par>
                              <p:par>
                                <p:cTn id="91" presetID="8" presetClass="exit" presetSubtype="32" fill="hold" nodeType="withEffect">
                                  <p:stCondLst>
                                    <p:cond delay="0"/>
                                  </p:stCondLst>
                                  <p:childTnLst>
                                    <p:animEffect transition="out" filter="diamond(out)">
                                      <p:cBhvr>
                                        <p:cTn id="92" dur="3000"/>
                                        <p:tgtEl>
                                          <p:spTgt spid="21"/>
                                        </p:tgtEl>
                                      </p:cBhvr>
                                    </p:animEffect>
                                    <p:set>
                                      <p:cBhvr>
                                        <p:cTn id="93" dur="1" fill="hold">
                                          <p:stCondLst>
                                            <p:cond delay="2999"/>
                                          </p:stCondLst>
                                        </p:cTn>
                                        <p:tgtEl>
                                          <p:spTgt spid="21"/>
                                        </p:tgtEl>
                                        <p:attrNameLst>
                                          <p:attrName>style.visibility</p:attrName>
                                        </p:attrNameLst>
                                      </p:cBhvr>
                                      <p:to>
                                        <p:strVal val="hidden"/>
                                      </p:to>
                                    </p:set>
                                  </p:childTnLst>
                                </p:cTn>
                              </p:par>
                              <p:par>
                                <p:cTn id="94" presetID="3" presetClass="entr" presetSubtype="10" fill="hold" nodeType="withEffect">
                                  <p:stCondLst>
                                    <p:cond delay="0"/>
                                  </p:stCondLst>
                                  <p:childTnLst>
                                    <p:set>
                                      <p:cBhvr>
                                        <p:cTn id="95" dur="1" fill="hold">
                                          <p:stCondLst>
                                            <p:cond delay="0"/>
                                          </p:stCondLst>
                                        </p:cTn>
                                        <p:tgtEl>
                                          <p:spTgt spid="22"/>
                                        </p:tgtEl>
                                        <p:attrNameLst>
                                          <p:attrName>style.visibility</p:attrName>
                                        </p:attrNameLst>
                                      </p:cBhvr>
                                      <p:to>
                                        <p:strVal val="visible"/>
                                      </p:to>
                                    </p:set>
                                    <p:animEffect transition="in" filter="blinds(horizontal)">
                                      <p:cBhvr>
                                        <p:cTn id="96" dur="5000"/>
                                        <p:tgtEl>
                                          <p:spTgt spid="22"/>
                                        </p:tgtEl>
                                      </p:cBhvr>
                                    </p:animEffect>
                                  </p:childTnLst>
                                </p:cTn>
                              </p:par>
                              <p:par>
                                <p:cTn id="97" presetID="3" presetClass="entr" presetSubtype="10"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blinds(horizontal)">
                                      <p:cBhvr>
                                        <p:cTn id="99" dur="5000"/>
                                        <p:tgtEl>
                                          <p:spTgt spid="23"/>
                                        </p:tgtEl>
                                      </p:cBhvr>
                                    </p:animEffect>
                                  </p:childTnLst>
                                </p:cTn>
                              </p:par>
                            </p:childTnLst>
                          </p:cTn>
                        </p:par>
                        <p:par>
                          <p:cTn id="100" fill="hold">
                            <p:stCondLst>
                              <p:cond delay="5000"/>
                            </p:stCondLst>
                            <p:childTnLst>
                              <p:par>
                                <p:cTn id="101" presetID="40" presetClass="entr" presetSubtype="0" fill="hold" grpId="0" nodeType="afterEffect">
                                  <p:stCondLst>
                                    <p:cond delay="0"/>
                                  </p:stCondLst>
                                  <p:iterate type="lt">
                                    <p:tmPct val="10000"/>
                                  </p:iterate>
                                  <p:childTnLst>
                                    <p:set>
                                      <p:cBhvr>
                                        <p:cTn id="102" dur="1" fill="hold">
                                          <p:stCondLst>
                                            <p:cond delay="0"/>
                                          </p:stCondLst>
                                        </p:cTn>
                                        <p:tgtEl>
                                          <p:spTgt spid="24"/>
                                        </p:tgtEl>
                                        <p:attrNameLst>
                                          <p:attrName>style.visibility</p:attrName>
                                        </p:attrNameLst>
                                      </p:cBhvr>
                                      <p:to>
                                        <p:strVal val="visible"/>
                                      </p:to>
                                    </p:set>
                                    <p:animEffect transition="in" filter="fade">
                                      <p:cBhvr>
                                        <p:cTn id="103" dur="1000"/>
                                        <p:tgtEl>
                                          <p:spTgt spid="24"/>
                                        </p:tgtEl>
                                      </p:cBhvr>
                                    </p:animEffect>
                                    <p:anim calcmode="lin" valueType="num">
                                      <p:cBhvr>
                                        <p:cTn id="104" dur="1000" fill="hold"/>
                                        <p:tgtEl>
                                          <p:spTgt spid="24"/>
                                        </p:tgtEl>
                                        <p:attrNameLst>
                                          <p:attrName>ppt_x</p:attrName>
                                        </p:attrNameLst>
                                      </p:cBhvr>
                                      <p:tavLst>
                                        <p:tav tm="0">
                                          <p:val>
                                            <p:strVal val="#ppt_x-.1"/>
                                          </p:val>
                                        </p:tav>
                                        <p:tav tm="100000">
                                          <p:val>
                                            <p:strVal val="#ppt_x"/>
                                          </p:val>
                                        </p:tav>
                                      </p:tavLst>
                                    </p:anim>
                                    <p:anim calcmode="lin" valueType="num">
                                      <p:cBhvr>
                                        <p:cTn id="105"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imágenes-bonitas-para-fondo-de-tu-computadora-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 name="6 Forma libre"/>
          <p:cNvSpPr/>
          <p:nvPr/>
        </p:nvSpPr>
        <p:spPr>
          <a:xfrm flipH="1">
            <a:off x="4500563" y="0"/>
            <a:ext cx="4957762" cy="692308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orma libre"/>
          <p:cNvSpPr/>
          <p:nvPr/>
        </p:nvSpPr>
        <p:spPr>
          <a:xfrm>
            <a:off x="-242888" y="0"/>
            <a:ext cx="4814888" cy="692308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60000"/>
              <a:lumOff val="4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flipH="1">
            <a:off x="3214688" y="0"/>
            <a:ext cx="5500687" cy="692308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orma libre"/>
          <p:cNvSpPr/>
          <p:nvPr/>
        </p:nvSpPr>
        <p:spPr>
          <a:xfrm>
            <a:off x="500063" y="-65088"/>
            <a:ext cx="5500687" cy="692308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6">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6000"/>
                                        <p:tgtEl>
                                          <p:spTgt spid="4"/>
                                        </p:tgtEl>
                                        <p:attrNameLst>
                                          <p:attrName>ppt_x</p:attrName>
                                        </p:attrNameLst>
                                      </p:cBhvr>
                                      <p:tavLst>
                                        <p:tav tm="0">
                                          <p:val>
                                            <p:strVal val="ppt_x"/>
                                          </p:val>
                                        </p:tav>
                                        <p:tav tm="100000">
                                          <p:val>
                                            <p:strVal val="0-ppt_w/2"/>
                                          </p:val>
                                        </p:tav>
                                      </p:tavLst>
                                    </p:anim>
                                    <p:anim calcmode="lin" valueType="num">
                                      <p:cBhvr additive="base">
                                        <p:cTn id="7" dur="6000"/>
                                        <p:tgtEl>
                                          <p:spTgt spid="4"/>
                                        </p:tgtEl>
                                        <p:attrNameLst>
                                          <p:attrName>ppt_y</p:attrName>
                                        </p:attrNameLst>
                                      </p:cBhvr>
                                      <p:tavLst>
                                        <p:tav tm="0">
                                          <p:val>
                                            <p:strVal val="ppt_y"/>
                                          </p:val>
                                        </p:tav>
                                        <p:tav tm="100000">
                                          <p:val>
                                            <p:strVal val="ppt_y"/>
                                          </p:val>
                                        </p:tav>
                                      </p:tavLst>
                                    </p:anim>
                                    <p:set>
                                      <p:cBhvr>
                                        <p:cTn id="8" dur="1" fill="hold">
                                          <p:stCondLst>
                                            <p:cond delay="5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6000"/>
                                        <p:tgtEl>
                                          <p:spTgt spid="7"/>
                                        </p:tgtEl>
                                        <p:attrNameLst>
                                          <p:attrName>ppt_x</p:attrName>
                                        </p:attrNameLst>
                                      </p:cBhvr>
                                      <p:tavLst>
                                        <p:tav tm="0">
                                          <p:val>
                                            <p:strVal val="ppt_x"/>
                                          </p:val>
                                        </p:tav>
                                        <p:tav tm="100000">
                                          <p:val>
                                            <p:strVal val="1+ppt_w/2"/>
                                          </p:val>
                                        </p:tav>
                                      </p:tavLst>
                                    </p:anim>
                                    <p:anim calcmode="lin" valueType="num">
                                      <p:cBhvr additive="base">
                                        <p:cTn id="11" dur="6000"/>
                                        <p:tgtEl>
                                          <p:spTgt spid="7"/>
                                        </p:tgtEl>
                                        <p:attrNameLst>
                                          <p:attrName>ppt_y</p:attrName>
                                        </p:attrNameLst>
                                      </p:cBhvr>
                                      <p:tavLst>
                                        <p:tav tm="0">
                                          <p:val>
                                            <p:strVal val="ppt_y"/>
                                          </p:val>
                                        </p:tav>
                                        <p:tav tm="100000">
                                          <p:val>
                                            <p:strVal val="ppt_y"/>
                                          </p:val>
                                        </p:tav>
                                      </p:tavLst>
                                    </p:anim>
                                    <p:set>
                                      <p:cBhvr>
                                        <p:cTn id="12" dur="1" fill="hold">
                                          <p:stCondLst>
                                            <p:cond delay="5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6"/>
                                        </p:tgtEl>
                                        <p:attrNameLst>
                                          <p:attrName>ppt_x</p:attrName>
                                        </p:attrNameLst>
                                      </p:cBhvr>
                                      <p:tavLst>
                                        <p:tav tm="0">
                                          <p:val>
                                            <p:strVal val="ppt_x"/>
                                          </p:val>
                                        </p:tav>
                                        <p:tav tm="100000">
                                          <p:val>
                                            <p:strVal val="1+ppt_w/2"/>
                                          </p:val>
                                        </p:tav>
                                      </p:tavLst>
                                    </p:anim>
                                    <p:anim calcmode="lin" valueType="num">
                                      <p:cBhvr additive="base">
                                        <p:cTn id="15" dur="5000"/>
                                        <p:tgtEl>
                                          <p:spTgt spid="6"/>
                                        </p:tgtEl>
                                        <p:attrNameLst>
                                          <p:attrName>ppt_y</p:attrName>
                                        </p:attrNameLst>
                                      </p:cBhvr>
                                      <p:tavLst>
                                        <p:tav tm="0">
                                          <p:val>
                                            <p:strVal val="ppt_y"/>
                                          </p:val>
                                        </p:tav>
                                        <p:tav tm="100000">
                                          <p:val>
                                            <p:strVal val="ppt_y"/>
                                          </p:val>
                                        </p:tav>
                                      </p:tavLst>
                                    </p:anim>
                                    <p:set>
                                      <p:cBhvr>
                                        <p:cTn id="16" dur="1" fill="hold">
                                          <p:stCondLst>
                                            <p:cond delay="4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6000" fill="hold"/>
                                        <p:tgtEl>
                                          <p:spTgt spid="9"/>
                                        </p:tgtEl>
                                        <p:attrNameLst>
                                          <p:attrName>ppt_w</p:attrName>
                                        </p:attrNameLst>
                                      </p:cBhvr>
                                      <p:tavLst>
                                        <p:tav tm="0">
                                          <p:val>
                                            <p:fltVal val="0"/>
                                          </p:val>
                                        </p:tav>
                                        <p:tav tm="100000">
                                          <p:val>
                                            <p:strVal val="#ppt_w"/>
                                          </p:val>
                                        </p:tav>
                                      </p:tavLst>
                                    </p:anim>
                                    <p:anim calcmode="lin" valueType="num">
                                      <p:cBhvr>
                                        <p:cTn id="24" dur="6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070129172735_superb-fairy-wren-2.jpg"/>
          <p:cNvPicPr>
            <a:picLocks noChangeAspect="1"/>
          </p:cNvPicPr>
          <p:nvPr/>
        </p:nvPicPr>
        <p:blipFill>
          <a:blip r:embed="rId2" cstate="print"/>
          <a:srcRect/>
          <a:stretch>
            <a:fillRect/>
          </a:stretch>
        </p:blipFill>
        <p:spPr bwMode="auto">
          <a:xfrm>
            <a:off x="0" y="692150"/>
            <a:ext cx="9144000" cy="5473700"/>
          </a:xfrm>
          <a:prstGeom prst="rect">
            <a:avLst/>
          </a:prstGeom>
          <a:noFill/>
          <a:ln w="9525">
            <a:noFill/>
            <a:miter lim="800000"/>
            <a:headEnd/>
            <a:tailEnd/>
          </a:ln>
        </p:spPr>
      </p:pic>
      <p:sp>
        <p:nvSpPr>
          <p:cNvPr id="8" name="7 Rectángulo"/>
          <p:cNvSpPr/>
          <p:nvPr/>
        </p:nvSpPr>
        <p:spPr>
          <a:xfrm>
            <a:off x="0" y="0"/>
            <a:ext cx="9144000" cy="69215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6165850"/>
            <a:ext cx="9144000" cy="69215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0" y="692150"/>
            <a:ext cx="9144000" cy="5473700"/>
          </a:xfrm>
          <a:prstGeom prst="rect">
            <a:avLst/>
          </a:prstGeom>
          <a:solidFill>
            <a:schemeClr val="accent1">
              <a:lumMod val="7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11" name="10 Rectángulo"/>
          <p:cNvSpPr/>
          <p:nvPr/>
        </p:nvSpPr>
        <p:spPr>
          <a:xfrm>
            <a:off x="250825" y="981075"/>
            <a:ext cx="8642350" cy="4895850"/>
          </a:xfrm>
          <a:prstGeom prst="rect">
            <a:avLst/>
          </a:prstGeom>
          <a:solidFill>
            <a:schemeClr val="bg2">
              <a:lumMod val="60000"/>
              <a:lumOff val="4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CuadroTexto"/>
          <p:cNvSpPr txBox="1"/>
          <p:nvPr/>
        </p:nvSpPr>
        <p:spPr>
          <a:xfrm>
            <a:off x="1258888" y="0"/>
            <a:ext cx="7058025"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La elegida es Mary </a:t>
            </a:r>
            <a:r>
              <a:rPr lang="es-ES" sz="2400" b="1" dirty="0" err="1">
                <a:effectLst>
                  <a:outerShdw blurRad="38100" dist="38100" dir="2700000" algn="tl">
                    <a:srgbClr val="000000">
                      <a:alpha val="43137"/>
                    </a:srgbClr>
                  </a:outerShdw>
                </a:effectLst>
                <a:latin typeface="Arial" pitchFamily="34" charset="0"/>
                <a:cs typeface="Arial" pitchFamily="34" charset="0"/>
              </a:rPr>
              <a:t>Poppins</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Julie</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Andrews</a:t>
            </a:r>
            <a:r>
              <a:rPr lang="es-ES" sz="2400" b="1" dirty="0">
                <a:effectLst>
                  <a:outerShdw blurRad="38100" dist="38100" dir="2700000" algn="tl">
                    <a:srgbClr val="000000">
                      <a:alpha val="43137"/>
                    </a:srgbClr>
                  </a:outerShdw>
                </a:effectLst>
                <a:latin typeface="Arial" pitchFamily="34" charset="0"/>
                <a:cs typeface="Arial" pitchFamily="34" charset="0"/>
              </a:rPr>
              <a:t>), una mujer que tiene poderes mágicos y que gracias a ellos…. </a:t>
            </a:r>
          </a:p>
        </p:txBody>
      </p:sp>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grpId="0" nodeType="withEffect">
                                  <p:stCondLst>
                                    <p:cond delay="0"/>
                                  </p:stCondLst>
                                  <p:childTnLst>
                                    <p:animEffect transition="out" filter="blinds(horizontal)">
                                      <p:cBhvr>
                                        <p:cTn id="6" dur="5000"/>
                                        <p:tgtEl>
                                          <p:spTgt spid="12"/>
                                        </p:tgtEl>
                                      </p:cBhvr>
                                    </p:animEffect>
                                    <p:set>
                                      <p:cBhvr>
                                        <p:cTn id="7" dur="1" fill="hold">
                                          <p:stCondLst>
                                            <p:cond delay="4999"/>
                                          </p:stCondLst>
                                        </p:cTn>
                                        <p:tgtEl>
                                          <p:spTgt spid="12"/>
                                        </p:tgtEl>
                                        <p:attrNameLst>
                                          <p:attrName>style.visibility</p:attrName>
                                        </p:attrNameLst>
                                      </p:cBhvr>
                                      <p:to>
                                        <p:strVal val="hidden"/>
                                      </p:to>
                                    </p:set>
                                  </p:childTnLst>
                                </p:cTn>
                              </p:par>
                              <p:par>
                                <p:cTn id="8" presetID="3" presetClass="exit" presetSubtype="5" fill="hold" grpId="0" nodeType="withEffect">
                                  <p:stCondLst>
                                    <p:cond delay="0"/>
                                  </p:stCondLst>
                                  <p:childTnLst>
                                    <p:animEffect transition="out" filter="blinds(vertical)">
                                      <p:cBhvr>
                                        <p:cTn id="9" dur="3000"/>
                                        <p:tgtEl>
                                          <p:spTgt spid="11"/>
                                        </p:tgtEl>
                                      </p:cBhvr>
                                    </p:animEffect>
                                    <p:set>
                                      <p:cBhvr>
                                        <p:cTn id="10" dur="1" fill="hold">
                                          <p:stCondLst>
                                            <p:cond delay="2999"/>
                                          </p:stCondLst>
                                        </p:cTn>
                                        <p:tgtEl>
                                          <p:spTgt spid="11"/>
                                        </p:tgtEl>
                                        <p:attrNameLst>
                                          <p:attrName>style.visibility</p:attrName>
                                        </p:attrNameLst>
                                      </p:cBhvr>
                                      <p:to>
                                        <p:strVal val="hidden"/>
                                      </p:to>
                                    </p:set>
                                  </p:childTnLst>
                                </p:cTn>
                              </p:par>
                              <p:par>
                                <p:cTn id="11" presetID="3" presetClass="entr" presetSubtype="5" repeatCount="200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repeatCount="200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39" presetClass="entr" presetSubtype="0" accel="10000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20" dur="5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21" dur="5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22" dur="5000" fill="hold"/>
                                        <p:tgtEl>
                                          <p:spTgt spid="4"/>
                                        </p:tgtEl>
                                        <p:attrNameLst>
                                          <p:attrName>ppt_y</p:attrName>
                                        </p:attrNameLst>
                                      </p:cBhvr>
                                      <p:tavLst>
                                        <p:tav tm="0">
                                          <p:val>
                                            <p:strVal val="#ppt_y"/>
                                          </p:val>
                                        </p:tav>
                                        <p:tav tm="100000">
                                          <p:val>
                                            <p:strVal val="#ppt_y"/>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5000"/>
                                        <p:tgtEl>
                                          <p:spTgt spid="4"/>
                                        </p:tgtEl>
                                      </p:cBhvr>
                                    </p:animEffect>
                                  </p:childTnLst>
                                </p:cTn>
                              </p:par>
                            </p:childTnLst>
                          </p:cTn>
                        </p:par>
                        <p:par>
                          <p:cTn id="26" fill="hold">
                            <p:stCondLst>
                              <p:cond delay="6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P spid="11" grpId="0" animBg="1"/>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3825.hr.jpg"/>
          <p:cNvPicPr>
            <a:picLocks noChangeAspect="1"/>
          </p:cNvPicPr>
          <p:nvPr/>
        </p:nvPicPr>
        <p:blipFill>
          <a:blip r:embed="rId2" cstate="print"/>
          <a:srcRect/>
          <a:stretch>
            <a:fillRect/>
          </a:stretch>
        </p:blipFill>
        <p:spPr bwMode="auto">
          <a:xfrm>
            <a:off x="1476375" y="0"/>
            <a:ext cx="6264275" cy="6858000"/>
          </a:xfrm>
          <a:prstGeom prst="rect">
            <a:avLst/>
          </a:prstGeom>
          <a:noFill/>
          <a:ln w="9525">
            <a:noFill/>
            <a:miter lim="800000"/>
            <a:headEnd/>
            <a:tailEnd/>
          </a:ln>
        </p:spPr>
      </p:pic>
      <p:sp>
        <p:nvSpPr>
          <p:cNvPr id="6" name="5 Estrella de 5 puntas"/>
          <p:cNvSpPr/>
          <p:nvPr/>
        </p:nvSpPr>
        <p:spPr>
          <a:xfrm>
            <a:off x="0" y="0"/>
            <a:ext cx="1476375" cy="1412875"/>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Estrella de 5 puntas"/>
          <p:cNvSpPr/>
          <p:nvPr/>
        </p:nvSpPr>
        <p:spPr>
          <a:xfrm>
            <a:off x="0" y="1412875"/>
            <a:ext cx="1476375" cy="1511300"/>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strella de 5 puntas"/>
          <p:cNvSpPr/>
          <p:nvPr/>
        </p:nvSpPr>
        <p:spPr>
          <a:xfrm>
            <a:off x="0" y="2924175"/>
            <a:ext cx="1476375" cy="1368425"/>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strella de 5 puntas"/>
          <p:cNvSpPr/>
          <p:nvPr/>
        </p:nvSpPr>
        <p:spPr>
          <a:xfrm>
            <a:off x="0" y="4221163"/>
            <a:ext cx="1476375" cy="1368425"/>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strella de 5 puntas"/>
          <p:cNvSpPr/>
          <p:nvPr/>
        </p:nvSpPr>
        <p:spPr>
          <a:xfrm>
            <a:off x="0" y="5516563"/>
            <a:ext cx="1476375" cy="1341437"/>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strella de 5 puntas"/>
          <p:cNvSpPr/>
          <p:nvPr/>
        </p:nvSpPr>
        <p:spPr>
          <a:xfrm>
            <a:off x="7740650" y="0"/>
            <a:ext cx="1403350" cy="1412875"/>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strella de 5 puntas"/>
          <p:cNvSpPr/>
          <p:nvPr/>
        </p:nvSpPr>
        <p:spPr>
          <a:xfrm>
            <a:off x="7740650" y="1412875"/>
            <a:ext cx="1403350" cy="1368425"/>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strella de 5 puntas"/>
          <p:cNvSpPr/>
          <p:nvPr/>
        </p:nvSpPr>
        <p:spPr>
          <a:xfrm>
            <a:off x="7740650" y="2781300"/>
            <a:ext cx="1403350" cy="1439863"/>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strella de 5 puntas"/>
          <p:cNvSpPr/>
          <p:nvPr/>
        </p:nvSpPr>
        <p:spPr>
          <a:xfrm>
            <a:off x="7740650" y="4149725"/>
            <a:ext cx="1403350" cy="1366838"/>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strella de 5 puntas"/>
          <p:cNvSpPr/>
          <p:nvPr/>
        </p:nvSpPr>
        <p:spPr>
          <a:xfrm>
            <a:off x="7740650" y="5445125"/>
            <a:ext cx="1403350" cy="1412875"/>
          </a:xfrm>
          <a:prstGeom prst="star5">
            <a:avLst>
              <a:gd name="adj" fmla="val 25880"/>
              <a:gd name="hf" fmla="val 105146"/>
              <a:gd name="vf" fmla="val 110557"/>
            </a:avLst>
          </a:prstGeom>
          <a:solidFill>
            <a:schemeClr val="tx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9" name="18 Imagen" descr="93825.hr.jpg"/>
          <p:cNvPicPr>
            <a:picLocks noChangeAspect="1"/>
          </p:cNvPicPr>
          <p:nvPr/>
        </p:nvPicPr>
        <p:blipFill>
          <a:blip r:embed="rId2" cstate="print"/>
          <a:srcRect/>
          <a:stretch>
            <a:fillRect/>
          </a:stretch>
        </p:blipFill>
        <p:spPr bwMode="auto">
          <a:xfrm>
            <a:off x="1476375" y="0"/>
            <a:ext cx="6264275" cy="6858000"/>
          </a:xfrm>
          <a:prstGeom prst="rect">
            <a:avLst/>
          </a:prstGeom>
          <a:noFill/>
          <a:ln w="9525">
            <a:noFill/>
            <a:miter lim="800000"/>
            <a:headEnd/>
            <a:tailEnd/>
          </a:ln>
        </p:spPr>
      </p:pic>
      <p:sp>
        <p:nvSpPr>
          <p:cNvPr id="20" name="19 CuadroTexto"/>
          <p:cNvSpPr txBox="1"/>
          <p:nvPr/>
        </p:nvSpPr>
        <p:spPr>
          <a:xfrm>
            <a:off x="1476375" y="0"/>
            <a:ext cx="6551613"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….enseñará los valores más importantes a los niños con la ayuda de su amigo </a:t>
            </a:r>
            <a:r>
              <a:rPr lang="es-ES" sz="2400" b="1" dirty="0" err="1">
                <a:effectLst>
                  <a:outerShdw blurRad="38100" dist="38100" dir="2700000" algn="tl">
                    <a:srgbClr val="000000">
                      <a:alpha val="43137"/>
                    </a:srgbClr>
                  </a:outerShdw>
                </a:effectLst>
                <a:latin typeface="Arial" pitchFamily="34" charset="0"/>
                <a:cs typeface="Arial" pitchFamily="34" charset="0"/>
              </a:rPr>
              <a:t>Bert</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Dick</a:t>
            </a:r>
            <a:r>
              <a:rPr lang="es-ES" sz="2400" b="1" dirty="0">
                <a:effectLst>
                  <a:outerShdw blurRad="38100" dist="38100" dir="2700000" algn="tl">
                    <a:srgbClr val="000000">
                      <a:alpha val="43137"/>
                    </a:srgbClr>
                  </a:outerShdw>
                </a:effectLst>
                <a:latin typeface="Arial" pitchFamily="34" charset="0"/>
                <a:cs typeface="Arial" pitchFamily="34" charset="0"/>
              </a:rPr>
              <a:t> Van </a:t>
            </a:r>
            <a:r>
              <a:rPr lang="es-ES" sz="2400" b="1" dirty="0" err="1">
                <a:effectLst>
                  <a:outerShdw blurRad="38100" dist="38100" dir="2700000" algn="tl">
                    <a:srgbClr val="000000">
                      <a:alpha val="43137"/>
                    </a:srgbClr>
                  </a:outerShdw>
                </a:effectLst>
                <a:latin typeface="Arial" pitchFamily="34" charset="0"/>
                <a:cs typeface="Arial" pitchFamily="34" charset="0"/>
              </a:rPr>
              <a:t>Dyke</a:t>
            </a:r>
            <a:r>
              <a:rPr lang="es-ES" sz="2400" b="1" dirty="0">
                <a:effectLst>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6"/>
                                        </p:tgtEl>
                                        <p:attrNameLst>
                                          <p:attrName>r</p:attrName>
                                        </p:attrNameLst>
                                      </p:cBhvr>
                                    </p:animRot>
                                  </p:childTnLst>
                                </p:cTn>
                              </p:par>
                              <p:par>
                                <p:cTn id="7" presetID="13" presetClass="entr" presetSubtype="16"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Effect transition="in" filter="plus(in)">
                                      <p:cBhvr>
                                        <p:cTn id="9" dur="5000"/>
                                        <p:tgtEl>
                                          <p:spTgt spid="6"/>
                                        </p:tgtEl>
                                      </p:cBhvr>
                                    </p:animEffect>
                                  </p:childTnLst>
                                </p:cTn>
                              </p:par>
                              <p:par>
                                <p:cTn id="10" presetID="8" presetClass="emph" presetSubtype="0" fill="hold" nodeType="withEffect">
                                  <p:stCondLst>
                                    <p:cond delay="0"/>
                                  </p:stCondLst>
                                  <p:childTnLst>
                                    <p:animRot by="21600000">
                                      <p:cBhvr>
                                        <p:cTn id="11" dur="5000" fill="hold"/>
                                        <p:tgtEl>
                                          <p:spTgt spid="7"/>
                                        </p:tgtEl>
                                        <p:attrNameLst>
                                          <p:attrName>r</p:attrName>
                                        </p:attrNameLst>
                                      </p:cBhvr>
                                    </p:animRot>
                                  </p:childTnLst>
                                </p:cTn>
                              </p:par>
                              <p:par>
                                <p:cTn id="12" presetID="13" presetClass="entr" presetSubtype="1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plus(in)">
                                      <p:cBhvr>
                                        <p:cTn id="14" dur="5000"/>
                                        <p:tgtEl>
                                          <p:spTgt spid="7"/>
                                        </p:tgtEl>
                                      </p:cBhvr>
                                    </p:animEffect>
                                  </p:childTnLst>
                                </p:cTn>
                              </p:par>
                              <p:par>
                                <p:cTn id="15" presetID="8" presetClass="emph" presetSubtype="0" fill="hold" nodeType="withEffect">
                                  <p:stCondLst>
                                    <p:cond delay="0"/>
                                  </p:stCondLst>
                                  <p:childTnLst>
                                    <p:animRot by="21600000">
                                      <p:cBhvr>
                                        <p:cTn id="16" dur="5000" fill="hold"/>
                                        <p:tgtEl>
                                          <p:spTgt spid="8"/>
                                        </p:tgtEl>
                                        <p:attrNameLst>
                                          <p:attrName>r</p:attrName>
                                        </p:attrNameLst>
                                      </p:cBhvr>
                                    </p:animRot>
                                  </p:childTnLst>
                                </p:cTn>
                              </p:par>
                              <p:par>
                                <p:cTn id="17" presetID="1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plus(in)">
                                      <p:cBhvr>
                                        <p:cTn id="19" dur="5000"/>
                                        <p:tgtEl>
                                          <p:spTgt spid="8"/>
                                        </p:tgtEl>
                                      </p:cBhvr>
                                    </p:animEffect>
                                  </p:childTnLst>
                                </p:cTn>
                              </p:par>
                              <p:par>
                                <p:cTn id="20" presetID="8" presetClass="emph" presetSubtype="0" fill="hold" nodeType="withEffect">
                                  <p:stCondLst>
                                    <p:cond delay="0"/>
                                  </p:stCondLst>
                                  <p:childTnLst>
                                    <p:animRot by="21600000">
                                      <p:cBhvr>
                                        <p:cTn id="21" dur="5000" fill="hold"/>
                                        <p:tgtEl>
                                          <p:spTgt spid="10"/>
                                        </p:tgtEl>
                                        <p:attrNameLst>
                                          <p:attrName>r</p:attrName>
                                        </p:attrNameLst>
                                      </p:cBhvr>
                                    </p:animRot>
                                  </p:childTnLst>
                                </p:cTn>
                              </p:par>
                              <p:par>
                                <p:cTn id="22" presetID="13" presetClass="entr" presetSubtype="16"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plus(in)">
                                      <p:cBhvr>
                                        <p:cTn id="24" dur="5000"/>
                                        <p:tgtEl>
                                          <p:spTgt spid="10"/>
                                        </p:tgtEl>
                                      </p:cBhvr>
                                    </p:animEffect>
                                  </p:childTnLst>
                                </p:cTn>
                              </p:par>
                              <p:par>
                                <p:cTn id="25" presetID="8" presetClass="emph" presetSubtype="0" fill="hold" nodeType="withEffect">
                                  <p:stCondLst>
                                    <p:cond delay="0"/>
                                  </p:stCondLst>
                                  <p:childTnLst>
                                    <p:animRot by="21600000">
                                      <p:cBhvr>
                                        <p:cTn id="26" dur="5000" fill="hold"/>
                                        <p:tgtEl>
                                          <p:spTgt spid="11"/>
                                        </p:tgtEl>
                                        <p:attrNameLst>
                                          <p:attrName>r</p:attrName>
                                        </p:attrNameLst>
                                      </p:cBhvr>
                                    </p:animRot>
                                  </p:childTnLst>
                                </p:cTn>
                              </p:par>
                              <p:par>
                                <p:cTn id="27" presetID="13" presetClass="entr" presetSubtype="1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plus(in)">
                                      <p:cBhvr>
                                        <p:cTn id="29" dur="5000"/>
                                        <p:tgtEl>
                                          <p:spTgt spid="11"/>
                                        </p:tgtEl>
                                      </p:cBhvr>
                                    </p:animEffect>
                                  </p:childTnLst>
                                </p:cTn>
                              </p:par>
                              <p:par>
                                <p:cTn id="30" presetID="8" presetClass="emph" presetSubtype="0" fill="hold" nodeType="withEffect">
                                  <p:stCondLst>
                                    <p:cond delay="0"/>
                                  </p:stCondLst>
                                  <p:childTnLst>
                                    <p:animRot by="21600000">
                                      <p:cBhvr>
                                        <p:cTn id="31" dur="5000" fill="hold"/>
                                        <p:tgtEl>
                                          <p:spTgt spid="14"/>
                                        </p:tgtEl>
                                        <p:attrNameLst>
                                          <p:attrName>r</p:attrName>
                                        </p:attrNameLst>
                                      </p:cBhvr>
                                    </p:animRot>
                                  </p:childTnLst>
                                </p:cTn>
                              </p:par>
                              <p:par>
                                <p:cTn id="32" presetID="13" presetClass="entr" presetSubtype="1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plus(in)">
                                      <p:cBhvr>
                                        <p:cTn id="34" dur="5000"/>
                                        <p:tgtEl>
                                          <p:spTgt spid="14"/>
                                        </p:tgtEl>
                                      </p:cBhvr>
                                    </p:animEffect>
                                  </p:childTnLst>
                                </p:cTn>
                              </p:par>
                              <p:par>
                                <p:cTn id="35" presetID="8" presetClass="emph" presetSubtype="0" fill="hold" nodeType="withEffect">
                                  <p:stCondLst>
                                    <p:cond delay="0"/>
                                  </p:stCondLst>
                                  <p:childTnLst>
                                    <p:animRot by="21600000">
                                      <p:cBhvr>
                                        <p:cTn id="36" dur="5000" fill="hold"/>
                                        <p:tgtEl>
                                          <p:spTgt spid="15"/>
                                        </p:tgtEl>
                                        <p:attrNameLst>
                                          <p:attrName>r</p:attrName>
                                        </p:attrNameLst>
                                      </p:cBhvr>
                                    </p:animRot>
                                  </p:childTnLst>
                                </p:cTn>
                              </p:par>
                              <p:par>
                                <p:cTn id="37" presetID="13" presetClass="entr" presetSubtype="16"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plus(in)">
                                      <p:cBhvr>
                                        <p:cTn id="39" dur="5000"/>
                                        <p:tgtEl>
                                          <p:spTgt spid="15"/>
                                        </p:tgtEl>
                                      </p:cBhvr>
                                    </p:animEffect>
                                  </p:childTnLst>
                                </p:cTn>
                              </p:par>
                              <p:par>
                                <p:cTn id="40" presetID="8" presetClass="emph" presetSubtype="0" fill="hold" nodeType="withEffect">
                                  <p:stCondLst>
                                    <p:cond delay="0"/>
                                  </p:stCondLst>
                                  <p:childTnLst>
                                    <p:animRot by="21600000">
                                      <p:cBhvr>
                                        <p:cTn id="41" dur="5000" fill="hold"/>
                                        <p:tgtEl>
                                          <p:spTgt spid="16"/>
                                        </p:tgtEl>
                                        <p:attrNameLst>
                                          <p:attrName>r</p:attrName>
                                        </p:attrNameLst>
                                      </p:cBhvr>
                                    </p:animRot>
                                  </p:childTnLst>
                                </p:cTn>
                              </p:par>
                              <p:par>
                                <p:cTn id="42" presetID="13" presetClass="entr" presetSubtype="16"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plus(in)">
                                      <p:cBhvr>
                                        <p:cTn id="44" dur="5000"/>
                                        <p:tgtEl>
                                          <p:spTgt spid="16"/>
                                        </p:tgtEl>
                                      </p:cBhvr>
                                    </p:animEffect>
                                  </p:childTnLst>
                                </p:cTn>
                              </p:par>
                              <p:par>
                                <p:cTn id="45" presetID="8" presetClass="emph" presetSubtype="0" fill="hold" nodeType="withEffect">
                                  <p:stCondLst>
                                    <p:cond delay="0"/>
                                  </p:stCondLst>
                                  <p:childTnLst>
                                    <p:animRot by="21600000">
                                      <p:cBhvr>
                                        <p:cTn id="46" dur="5000" fill="hold"/>
                                        <p:tgtEl>
                                          <p:spTgt spid="17"/>
                                        </p:tgtEl>
                                        <p:attrNameLst>
                                          <p:attrName>r</p:attrName>
                                        </p:attrNameLst>
                                      </p:cBhvr>
                                    </p:animRot>
                                  </p:childTnLst>
                                </p:cTn>
                              </p:par>
                              <p:par>
                                <p:cTn id="47" presetID="13" presetClass="entr" presetSubtype="16" fill="hold"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plus(in)">
                                      <p:cBhvr>
                                        <p:cTn id="49" dur="5000"/>
                                        <p:tgtEl>
                                          <p:spTgt spid="17"/>
                                        </p:tgtEl>
                                      </p:cBhvr>
                                    </p:animEffect>
                                  </p:childTnLst>
                                </p:cTn>
                              </p:par>
                              <p:par>
                                <p:cTn id="50" presetID="8" presetClass="emph" presetSubtype="0" fill="hold" nodeType="withEffect">
                                  <p:stCondLst>
                                    <p:cond delay="0"/>
                                  </p:stCondLst>
                                  <p:childTnLst>
                                    <p:animRot by="21600000">
                                      <p:cBhvr>
                                        <p:cTn id="51" dur="5000" fill="hold"/>
                                        <p:tgtEl>
                                          <p:spTgt spid="18"/>
                                        </p:tgtEl>
                                        <p:attrNameLst>
                                          <p:attrName>r</p:attrName>
                                        </p:attrNameLst>
                                      </p:cBhvr>
                                    </p:animRot>
                                  </p:childTnLst>
                                </p:cTn>
                              </p:par>
                              <p:par>
                                <p:cTn id="52" presetID="13" presetClass="entr" presetSubtype="16" fill="hold"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plus(in)">
                                      <p:cBhvr>
                                        <p:cTn id="54" dur="5000"/>
                                        <p:tgtEl>
                                          <p:spTgt spid="18"/>
                                        </p:tgtEl>
                                      </p:cBhvr>
                                    </p:animEffect>
                                  </p:childTnLst>
                                </p:cTn>
                              </p:par>
                              <p:par>
                                <p:cTn id="55" presetID="23" presetClass="entr" presetSubtype="272" fill="hold" nodeType="with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0" fill="hold"/>
                                        <p:tgtEl>
                                          <p:spTgt spid="19"/>
                                        </p:tgtEl>
                                        <p:attrNameLst>
                                          <p:attrName>ppt_w</p:attrName>
                                        </p:attrNameLst>
                                      </p:cBhvr>
                                      <p:tavLst>
                                        <p:tav tm="0">
                                          <p:val>
                                            <p:strVal val="2/3*#ppt_w"/>
                                          </p:val>
                                        </p:tav>
                                        <p:tav tm="100000">
                                          <p:val>
                                            <p:strVal val="#ppt_w"/>
                                          </p:val>
                                        </p:tav>
                                      </p:tavLst>
                                    </p:anim>
                                    <p:anim calcmode="lin" valueType="num">
                                      <p:cBhvr>
                                        <p:cTn id="58" dur="5000" fill="hold"/>
                                        <p:tgtEl>
                                          <p:spTgt spid="19"/>
                                        </p:tgtEl>
                                        <p:attrNameLst>
                                          <p:attrName>ppt_h</p:attrName>
                                        </p:attrNameLst>
                                      </p:cBhvr>
                                      <p:tavLst>
                                        <p:tav tm="0">
                                          <p:val>
                                            <p:strVal val="2/3*#ppt_h"/>
                                          </p:val>
                                        </p:tav>
                                        <p:tav tm="100000">
                                          <p:val>
                                            <p:strVal val="#ppt_h"/>
                                          </p:val>
                                        </p:tav>
                                      </p:tavLst>
                                    </p:anim>
                                  </p:childTnLst>
                                </p:cTn>
                              </p:par>
                              <p:par>
                                <p:cTn id="59" presetID="23" presetClass="entr" presetSubtype="272"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0" fill="hold"/>
                                        <p:tgtEl>
                                          <p:spTgt spid="4"/>
                                        </p:tgtEl>
                                        <p:attrNameLst>
                                          <p:attrName>ppt_w</p:attrName>
                                        </p:attrNameLst>
                                      </p:cBhvr>
                                      <p:tavLst>
                                        <p:tav tm="0">
                                          <p:val>
                                            <p:strVal val="2/3*#ppt_w"/>
                                          </p:val>
                                        </p:tav>
                                        <p:tav tm="100000">
                                          <p:val>
                                            <p:strVal val="#ppt_w"/>
                                          </p:val>
                                        </p:tav>
                                      </p:tavLst>
                                    </p:anim>
                                    <p:anim calcmode="lin" valueType="num">
                                      <p:cBhvr>
                                        <p:cTn id="62" dur="5000" fill="hold"/>
                                        <p:tgtEl>
                                          <p:spTgt spid="4"/>
                                        </p:tgtEl>
                                        <p:attrNameLst>
                                          <p:attrName>ppt_h</p:attrName>
                                        </p:attrNameLst>
                                      </p:cBhvr>
                                      <p:tavLst>
                                        <p:tav tm="0">
                                          <p:val>
                                            <p:strVal val="2/3*#ppt_h"/>
                                          </p:val>
                                        </p:tav>
                                        <p:tav tm="100000">
                                          <p:val>
                                            <p:strVal val="#ppt_h"/>
                                          </p:val>
                                        </p:tav>
                                      </p:tavLst>
                                    </p:anim>
                                  </p:childTnLst>
                                </p:cTn>
                              </p:par>
                              <p:par>
                                <p:cTn id="63" presetID="16" presetClass="entr" presetSubtype="37"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barn(outVertical)">
                                      <p:cBhvr>
                                        <p:cTn id="65" dur="5000"/>
                                        <p:tgtEl>
                                          <p:spTgt spid="19"/>
                                        </p:tgtEl>
                                      </p:cBhvr>
                                    </p:animEffect>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5000"/>
                                        <p:tgtEl>
                                          <p:spTgt spid="4"/>
                                        </p:tgtEl>
                                      </p:cBhvr>
                                    </p:animEffect>
                                  </p:childTnLst>
                                </p:cTn>
                              </p:par>
                            </p:childTnLst>
                          </p:cTn>
                        </p:par>
                        <p:par>
                          <p:cTn id="69" fill="hold">
                            <p:stCondLst>
                              <p:cond delay="5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20"/>
                                        </p:tgtEl>
                                        <p:attrNameLst>
                                          <p:attrName>style.visibility</p:attrName>
                                        </p:attrNameLst>
                                      </p:cBhvr>
                                      <p:to>
                                        <p:strVal val="visible"/>
                                      </p:to>
                                    </p:set>
                                    <p:animEffect transition="in" filter="fade">
                                      <p:cBhvr>
                                        <p:cTn id="72" dur="1000"/>
                                        <p:tgtEl>
                                          <p:spTgt spid="20"/>
                                        </p:tgtEl>
                                      </p:cBhvr>
                                    </p:animEffect>
                                    <p:anim calcmode="lin" valueType="num">
                                      <p:cBhvr>
                                        <p:cTn id="73" dur="1000" fill="hold"/>
                                        <p:tgtEl>
                                          <p:spTgt spid="20"/>
                                        </p:tgtEl>
                                        <p:attrNameLst>
                                          <p:attrName>ppt_x</p:attrName>
                                        </p:attrNameLst>
                                      </p:cBhvr>
                                      <p:tavLst>
                                        <p:tav tm="0">
                                          <p:val>
                                            <p:strVal val="#ppt_x-.1"/>
                                          </p:val>
                                        </p:tav>
                                        <p:tav tm="100000">
                                          <p:val>
                                            <p:strVal val="#ppt_x"/>
                                          </p:val>
                                        </p:tav>
                                      </p:tavLst>
                                    </p:anim>
                                    <p:anim calcmode="lin" valueType="num">
                                      <p:cBhvr>
                                        <p:cTn id="74"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07270fr-a-detalle6-633x750.jpg"/>
          <p:cNvPicPr>
            <a:picLocks noChangeAspect="1"/>
          </p:cNvPicPr>
          <p:nvPr/>
        </p:nvPicPr>
        <p:blipFill>
          <a:blip r:embed="rId2" cstate="print"/>
          <a:srcRect/>
          <a:stretch>
            <a:fillRect/>
          </a:stretch>
        </p:blipFill>
        <p:spPr bwMode="auto">
          <a:xfrm>
            <a:off x="1331913" y="0"/>
            <a:ext cx="6480175" cy="6858000"/>
          </a:xfrm>
          <a:prstGeom prst="rect">
            <a:avLst/>
          </a:prstGeom>
          <a:noFill/>
          <a:ln w="9525">
            <a:noFill/>
            <a:miter lim="800000"/>
            <a:headEnd/>
            <a:tailEnd/>
          </a:ln>
        </p:spPr>
      </p:pic>
      <p:sp>
        <p:nvSpPr>
          <p:cNvPr id="24" name="23 Anillo"/>
          <p:cNvSpPr/>
          <p:nvPr/>
        </p:nvSpPr>
        <p:spPr>
          <a:xfrm>
            <a:off x="7812088" y="0"/>
            <a:ext cx="1331912" cy="1268413"/>
          </a:xfrm>
          <a:prstGeom prst="donut">
            <a:avLst>
              <a:gd name="adj" fmla="val 16017"/>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7812088" y="1341438"/>
            <a:ext cx="1331912" cy="1295400"/>
          </a:xfrm>
          <a:prstGeom prst="donut">
            <a:avLst>
              <a:gd name="adj" fmla="val 16017"/>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7812088" y="2781300"/>
            <a:ext cx="1331912" cy="1295400"/>
          </a:xfrm>
          <a:prstGeom prst="donut">
            <a:avLst>
              <a:gd name="adj" fmla="val 16017"/>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nillo"/>
          <p:cNvSpPr/>
          <p:nvPr/>
        </p:nvSpPr>
        <p:spPr>
          <a:xfrm>
            <a:off x="7812088" y="4221163"/>
            <a:ext cx="1331912" cy="1295400"/>
          </a:xfrm>
          <a:prstGeom prst="donut">
            <a:avLst>
              <a:gd name="adj" fmla="val 16017"/>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Anillo"/>
          <p:cNvSpPr/>
          <p:nvPr/>
        </p:nvSpPr>
        <p:spPr>
          <a:xfrm>
            <a:off x="7812088" y="5589588"/>
            <a:ext cx="1331912" cy="1268412"/>
          </a:xfrm>
          <a:prstGeom prst="donut">
            <a:avLst>
              <a:gd name="adj" fmla="val 16017"/>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1" name="30 Anillo"/>
          <p:cNvSpPr/>
          <p:nvPr/>
        </p:nvSpPr>
        <p:spPr>
          <a:xfrm>
            <a:off x="0" y="0"/>
            <a:ext cx="1331913" cy="1268413"/>
          </a:xfrm>
          <a:prstGeom prst="donut">
            <a:avLst>
              <a:gd name="adj" fmla="val 16017"/>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Anillo"/>
          <p:cNvSpPr/>
          <p:nvPr/>
        </p:nvSpPr>
        <p:spPr>
          <a:xfrm>
            <a:off x="0" y="1341438"/>
            <a:ext cx="1331913" cy="1295400"/>
          </a:xfrm>
          <a:prstGeom prst="donut">
            <a:avLst>
              <a:gd name="adj" fmla="val 16017"/>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Anillo"/>
          <p:cNvSpPr/>
          <p:nvPr/>
        </p:nvSpPr>
        <p:spPr>
          <a:xfrm>
            <a:off x="0" y="2781300"/>
            <a:ext cx="1331913" cy="1295400"/>
          </a:xfrm>
          <a:prstGeom prst="donut">
            <a:avLst>
              <a:gd name="adj" fmla="val 16017"/>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Anillo"/>
          <p:cNvSpPr/>
          <p:nvPr/>
        </p:nvSpPr>
        <p:spPr>
          <a:xfrm>
            <a:off x="0" y="4221163"/>
            <a:ext cx="1331913" cy="1295400"/>
          </a:xfrm>
          <a:prstGeom prst="donut">
            <a:avLst>
              <a:gd name="adj" fmla="val 16017"/>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Anillo"/>
          <p:cNvSpPr/>
          <p:nvPr/>
        </p:nvSpPr>
        <p:spPr>
          <a:xfrm>
            <a:off x="0" y="5589588"/>
            <a:ext cx="1331913" cy="1268412"/>
          </a:xfrm>
          <a:prstGeom prst="donut">
            <a:avLst>
              <a:gd name="adj" fmla="val 16017"/>
            </a:avLst>
          </a:prstGeom>
          <a:solidFill>
            <a:schemeClr val="tx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uadroTexto"/>
          <p:cNvSpPr txBox="1"/>
          <p:nvPr/>
        </p:nvSpPr>
        <p:spPr>
          <a:xfrm>
            <a:off x="1258888" y="5411788"/>
            <a:ext cx="7129462" cy="1446212"/>
          </a:xfrm>
          <a:prstGeom prst="rect">
            <a:avLst/>
          </a:prstGeom>
          <a:noFill/>
        </p:spPr>
        <p:txBody>
          <a:bodyPr>
            <a:spAutoFit/>
          </a:bodyPr>
          <a:lstStyle/>
          <a:p>
            <a:pPr>
              <a:defRPr/>
            </a:pP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Mary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Poppins</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es un cuento escrito por P.L.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Travers</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a:t>
            </a:r>
            <a:r>
              <a:rPr lang="es-ES" sz="2000" b="1" dirty="0">
                <a:solidFill>
                  <a:srgbClr val="C00000"/>
                </a:solidFill>
                <a:effectLst>
                  <a:outerShdw blurRad="38100" dist="38100" dir="2700000" algn="tl">
                    <a:srgbClr val="000000">
                      <a:alpha val="43137"/>
                    </a:srgbClr>
                  </a:outerShdw>
                </a:effectLst>
                <a:latin typeface="Arial" pitchFamily="34" charset="0"/>
                <a:cs typeface="Arial" pitchFamily="34" charset="0"/>
              </a:rPr>
              <a:t>(una mujer, que para que le dejaran publicar tuvo que esconder su verdadero nombre con iniciales, como tantas otras mujeres de la época) </a:t>
            </a:r>
          </a:p>
        </p:txBody>
      </p:sp>
    </p:spTree>
  </p:cSld>
  <p:clrMapOvr>
    <a:masterClrMapping/>
  </p:clrMapOvr>
  <p:transition spd="slow" advTm="2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arn(inVertical)">
                                      <p:cBhvr>
                                        <p:cTn id="7" dur="5000"/>
                                        <p:tgtEl>
                                          <p:spTgt spid="24"/>
                                        </p:tgtEl>
                                      </p:cBhvr>
                                    </p:animEffect>
                                  </p:childTnLst>
                                </p:cTn>
                              </p:par>
                              <p:par>
                                <p:cTn id="8" presetID="2" presetClass="entr" presetSubtype="4"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additive="base">
                                        <p:cTn id="10" dur="5000" fill="hold"/>
                                        <p:tgtEl>
                                          <p:spTgt spid="24"/>
                                        </p:tgtEl>
                                        <p:attrNameLst>
                                          <p:attrName>ppt_x</p:attrName>
                                        </p:attrNameLst>
                                      </p:cBhvr>
                                      <p:tavLst>
                                        <p:tav tm="0">
                                          <p:val>
                                            <p:strVal val="#ppt_x"/>
                                          </p:val>
                                        </p:tav>
                                        <p:tav tm="100000">
                                          <p:val>
                                            <p:strVal val="#ppt_x"/>
                                          </p:val>
                                        </p:tav>
                                      </p:tavLst>
                                    </p:anim>
                                    <p:anim calcmode="lin" valueType="num">
                                      <p:cBhvr additive="base">
                                        <p:cTn id="11" dur="5000" fill="hold"/>
                                        <p:tgtEl>
                                          <p:spTgt spid="24"/>
                                        </p:tgtEl>
                                        <p:attrNameLst>
                                          <p:attrName>ppt_y</p:attrName>
                                        </p:attrNameLst>
                                      </p:cBhvr>
                                      <p:tavLst>
                                        <p:tav tm="0">
                                          <p:val>
                                            <p:strVal val="1+#ppt_h/2"/>
                                          </p:val>
                                        </p:tav>
                                        <p:tav tm="100000">
                                          <p:val>
                                            <p:strVal val="#ppt_y"/>
                                          </p:val>
                                        </p:tav>
                                      </p:tavLst>
                                    </p:anim>
                                  </p:childTnLst>
                                </p:cTn>
                              </p:par>
                              <p:par>
                                <p:cTn id="12" presetID="16" presetClass="entr" presetSubtype="21"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barn(inVertical)">
                                      <p:cBhvr>
                                        <p:cTn id="14" dur="5000"/>
                                        <p:tgtEl>
                                          <p:spTgt spid="25"/>
                                        </p:tgtEl>
                                      </p:cBhvr>
                                    </p:animEffect>
                                  </p:childTnLst>
                                </p:cTn>
                              </p:par>
                              <p:par>
                                <p:cTn id="15" presetID="2" presetClass="entr" presetSubtype="4"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0" fill="hold"/>
                                        <p:tgtEl>
                                          <p:spTgt spid="25"/>
                                        </p:tgtEl>
                                        <p:attrNameLst>
                                          <p:attrName>ppt_x</p:attrName>
                                        </p:attrNameLst>
                                      </p:cBhvr>
                                      <p:tavLst>
                                        <p:tav tm="0">
                                          <p:val>
                                            <p:strVal val="#ppt_x"/>
                                          </p:val>
                                        </p:tav>
                                        <p:tav tm="100000">
                                          <p:val>
                                            <p:strVal val="#ppt_x"/>
                                          </p:val>
                                        </p:tav>
                                      </p:tavLst>
                                    </p:anim>
                                    <p:anim calcmode="lin" valueType="num">
                                      <p:cBhvr additive="base">
                                        <p:cTn id="18" dur="5000" fill="hold"/>
                                        <p:tgtEl>
                                          <p:spTgt spid="25"/>
                                        </p:tgtEl>
                                        <p:attrNameLst>
                                          <p:attrName>ppt_y</p:attrName>
                                        </p:attrNameLst>
                                      </p:cBhvr>
                                      <p:tavLst>
                                        <p:tav tm="0">
                                          <p:val>
                                            <p:strVal val="1+#ppt_h/2"/>
                                          </p:val>
                                        </p:tav>
                                        <p:tav tm="100000">
                                          <p:val>
                                            <p:strVal val="#ppt_y"/>
                                          </p:val>
                                        </p:tav>
                                      </p:tavLst>
                                    </p:anim>
                                  </p:childTnLst>
                                </p:cTn>
                              </p:par>
                              <p:par>
                                <p:cTn id="19" presetID="16" presetClass="entr" presetSubtype="21"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arn(inVertical)">
                                      <p:cBhvr>
                                        <p:cTn id="21" dur="5000"/>
                                        <p:tgtEl>
                                          <p:spTgt spid="26"/>
                                        </p:tgtEl>
                                      </p:cBhvr>
                                    </p:animEffect>
                                  </p:childTnLst>
                                </p:cTn>
                              </p:par>
                              <p:par>
                                <p:cTn id="22" presetID="2" presetClass="entr" presetSubtype="4"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0" fill="hold"/>
                                        <p:tgtEl>
                                          <p:spTgt spid="26"/>
                                        </p:tgtEl>
                                        <p:attrNameLst>
                                          <p:attrName>ppt_x</p:attrName>
                                        </p:attrNameLst>
                                      </p:cBhvr>
                                      <p:tavLst>
                                        <p:tav tm="0">
                                          <p:val>
                                            <p:strVal val="#ppt_x"/>
                                          </p:val>
                                        </p:tav>
                                        <p:tav tm="100000">
                                          <p:val>
                                            <p:strVal val="#ppt_x"/>
                                          </p:val>
                                        </p:tav>
                                      </p:tavLst>
                                    </p:anim>
                                    <p:anim calcmode="lin" valueType="num">
                                      <p:cBhvr additive="base">
                                        <p:cTn id="25" dur="5000" fill="hold"/>
                                        <p:tgtEl>
                                          <p:spTgt spid="26"/>
                                        </p:tgtEl>
                                        <p:attrNameLst>
                                          <p:attrName>ppt_y</p:attrName>
                                        </p:attrNameLst>
                                      </p:cBhvr>
                                      <p:tavLst>
                                        <p:tav tm="0">
                                          <p:val>
                                            <p:strVal val="1+#ppt_h/2"/>
                                          </p:val>
                                        </p:tav>
                                        <p:tav tm="100000">
                                          <p:val>
                                            <p:strVal val="#ppt_y"/>
                                          </p:val>
                                        </p:tav>
                                      </p:tavLst>
                                    </p:anim>
                                  </p:childTnLst>
                                </p:cTn>
                              </p:par>
                              <p:par>
                                <p:cTn id="26" presetID="16" presetClass="entr" presetSubtype="21"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barn(inVertical)">
                                      <p:cBhvr>
                                        <p:cTn id="28" dur="5000"/>
                                        <p:tgtEl>
                                          <p:spTgt spid="27"/>
                                        </p:tgtEl>
                                      </p:cBhvr>
                                    </p:animEffect>
                                  </p:childTnLst>
                                </p:cTn>
                              </p:par>
                              <p:par>
                                <p:cTn id="29" presetID="2" presetClass="entr" presetSubtype="4"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0" fill="hold"/>
                                        <p:tgtEl>
                                          <p:spTgt spid="27"/>
                                        </p:tgtEl>
                                        <p:attrNameLst>
                                          <p:attrName>ppt_x</p:attrName>
                                        </p:attrNameLst>
                                      </p:cBhvr>
                                      <p:tavLst>
                                        <p:tav tm="0">
                                          <p:val>
                                            <p:strVal val="#ppt_x"/>
                                          </p:val>
                                        </p:tav>
                                        <p:tav tm="100000">
                                          <p:val>
                                            <p:strVal val="#ppt_x"/>
                                          </p:val>
                                        </p:tav>
                                      </p:tavLst>
                                    </p:anim>
                                    <p:anim calcmode="lin" valueType="num">
                                      <p:cBhvr additive="base">
                                        <p:cTn id="32" dur="5000" fill="hold"/>
                                        <p:tgtEl>
                                          <p:spTgt spid="27"/>
                                        </p:tgtEl>
                                        <p:attrNameLst>
                                          <p:attrName>ppt_y</p:attrName>
                                        </p:attrNameLst>
                                      </p:cBhvr>
                                      <p:tavLst>
                                        <p:tav tm="0">
                                          <p:val>
                                            <p:strVal val="1+#ppt_h/2"/>
                                          </p:val>
                                        </p:tav>
                                        <p:tav tm="100000">
                                          <p:val>
                                            <p:strVal val="#ppt_y"/>
                                          </p:val>
                                        </p:tav>
                                      </p:tavLst>
                                    </p:anim>
                                  </p:childTnLst>
                                </p:cTn>
                              </p:par>
                              <p:par>
                                <p:cTn id="33" presetID="16" presetClass="entr" presetSubtype="21" fill="hold" nodeType="with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barn(inVertical)">
                                      <p:cBhvr>
                                        <p:cTn id="35" dur="5000"/>
                                        <p:tgtEl>
                                          <p:spTgt spid="29"/>
                                        </p:tgtEl>
                                      </p:cBhvr>
                                    </p:animEffect>
                                  </p:childTnLst>
                                </p:cTn>
                              </p:par>
                              <p:par>
                                <p:cTn id="36" presetID="2" presetClass="entr" presetSubtype="4" fill="hold" nodeType="withEffect">
                                  <p:stCondLst>
                                    <p:cond delay="0"/>
                                  </p:stCondLst>
                                  <p:childTnLst>
                                    <p:set>
                                      <p:cBhvr>
                                        <p:cTn id="37" dur="1" fill="hold">
                                          <p:stCondLst>
                                            <p:cond delay="0"/>
                                          </p:stCondLst>
                                        </p:cTn>
                                        <p:tgtEl>
                                          <p:spTgt spid="29"/>
                                        </p:tgtEl>
                                        <p:attrNameLst>
                                          <p:attrName>style.visibility</p:attrName>
                                        </p:attrNameLst>
                                      </p:cBhvr>
                                      <p:to>
                                        <p:strVal val="visible"/>
                                      </p:to>
                                    </p:set>
                                    <p:anim calcmode="lin" valueType="num">
                                      <p:cBhvr additive="base">
                                        <p:cTn id="38" dur="5000" fill="hold"/>
                                        <p:tgtEl>
                                          <p:spTgt spid="29"/>
                                        </p:tgtEl>
                                        <p:attrNameLst>
                                          <p:attrName>ppt_x</p:attrName>
                                        </p:attrNameLst>
                                      </p:cBhvr>
                                      <p:tavLst>
                                        <p:tav tm="0">
                                          <p:val>
                                            <p:strVal val="#ppt_x"/>
                                          </p:val>
                                        </p:tav>
                                        <p:tav tm="100000">
                                          <p:val>
                                            <p:strVal val="#ppt_x"/>
                                          </p:val>
                                        </p:tav>
                                      </p:tavLst>
                                    </p:anim>
                                    <p:anim calcmode="lin" valueType="num">
                                      <p:cBhvr additive="base">
                                        <p:cTn id="39" dur="5000" fill="hold"/>
                                        <p:tgtEl>
                                          <p:spTgt spid="29"/>
                                        </p:tgtEl>
                                        <p:attrNameLst>
                                          <p:attrName>ppt_y</p:attrName>
                                        </p:attrNameLst>
                                      </p:cBhvr>
                                      <p:tavLst>
                                        <p:tav tm="0">
                                          <p:val>
                                            <p:strVal val="1+#ppt_h/2"/>
                                          </p:val>
                                        </p:tav>
                                        <p:tav tm="100000">
                                          <p:val>
                                            <p:strVal val="#ppt_y"/>
                                          </p:val>
                                        </p:tav>
                                      </p:tavLst>
                                    </p:anim>
                                  </p:childTnLst>
                                </p:cTn>
                              </p:par>
                              <p:par>
                                <p:cTn id="40" presetID="8" presetClass="emph" presetSubtype="0" fill="hold" nodeType="withEffect">
                                  <p:stCondLst>
                                    <p:cond delay="0"/>
                                  </p:stCondLst>
                                  <p:childTnLst>
                                    <p:animRot by="21600000">
                                      <p:cBhvr>
                                        <p:cTn id="41" dur="5000" fill="hold"/>
                                        <p:tgtEl>
                                          <p:spTgt spid="24"/>
                                        </p:tgtEl>
                                        <p:attrNameLst>
                                          <p:attrName>r</p:attrName>
                                        </p:attrNameLst>
                                      </p:cBhvr>
                                    </p:animRot>
                                  </p:childTnLst>
                                </p:cTn>
                              </p:par>
                              <p:par>
                                <p:cTn id="42" presetID="8" presetClass="emph" presetSubtype="0" fill="hold" nodeType="withEffect">
                                  <p:stCondLst>
                                    <p:cond delay="0"/>
                                  </p:stCondLst>
                                  <p:childTnLst>
                                    <p:animRot by="21600000">
                                      <p:cBhvr>
                                        <p:cTn id="43" dur="5000" fill="hold"/>
                                        <p:tgtEl>
                                          <p:spTgt spid="25"/>
                                        </p:tgtEl>
                                        <p:attrNameLst>
                                          <p:attrName>r</p:attrName>
                                        </p:attrNameLst>
                                      </p:cBhvr>
                                    </p:animRot>
                                  </p:childTnLst>
                                </p:cTn>
                              </p:par>
                              <p:par>
                                <p:cTn id="44" presetID="8" presetClass="emph" presetSubtype="0" fill="hold" nodeType="withEffect">
                                  <p:stCondLst>
                                    <p:cond delay="0"/>
                                  </p:stCondLst>
                                  <p:childTnLst>
                                    <p:animRot by="21600000">
                                      <p:cBhvr>
                                        <p:cTn id="45" dur="5000" fill="hold"/>
                                        <p:tgtEl>
                                          <p:spTgt spid="26"/>
                                        </p:tgtEl>
                                        <p:attrNameLst>
                                          <p:attrName>r</p:attrName>
                                        </p:attrNameLst>
                                      </p:cBhvr>
                                    </p:animRot>
                                  </p:childTnLst>
                                </p:cTn>
                              </p:par>
                              <p:par>
                                <p:cTn id="46" presetID="8" presetClass="emph" presetSubtype="0" fill="hold" nodeType="withEffect">
                                  <p:stCondLst>
                                    <p:cond delay="0"/>
                                  </p:stCondLst>
                                  <p:childTnLst>
                                    <p:animRot by="21600000">
                                      <p:cBhvr>
                                        <p:cTn id="47" dur="5000" fill="hold"/>
                                        <p:tgtEl>
                                          <p:spTgt spid="27"/>
                                        </p:tgtEl>
                                        <p:attrNameLst>
                                          <p:attrName>r</p:attrName>
                                        </p:attrNameLst>
                                      </p:cBhvr>
                                    </p:animRot>
                                  </p:childTnLst>
                                </p:cTn>
                              </p:par>
                              <p:par>
                                <p:cTn id="48" presetID="8" presetClass="emph" presetSubtype="0" fill="hold" nodeType="withEffect">
                                  <p:stCondLst>
                                    <p:cond delay="0"/>
                                  </p:stCondLst>
                                  <p:childTnLst>
                                    <p:animRot by="21600000">
                                      <p:cBhvr>
                                        <p:cTn id="49" dur="5000" fill="hold"/>
                                        <p:tgtEl>
                                          <p:spTgt spid="29"/>
                                        </p:tgtEl>
                                        <p:attrNameLst>
                                          <p:attrName>r</p:attrName>
                                        </p:attrNameLst>
                                      </p:cBhvr>
                                    </p:animRot>
                                  </p:childTnLst>
                                </p:cTn>
                              </p:par>
                              <p:par>
                                <p:cTn id="50" presetID="23" presetClass="entr" presetSubtype="272"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5000" fill="hold"/>
                                        <p:tgtEl>
                                          <p:spTgt spid="4"/>
                                        </p:tgtEl>
                                        <p:attrNameLst>
                                          <p:attrName>ppt_w</p:attrName>
                                        </p:attrNameLst>
                                      </p:cBhvr>
                                      <p:tavLst>
                                        <p:tav tm="0">
                                          <p:val>
                                            <p:strVal val="2/3*#ppt_w"/>
                                          </p:val>
                                        </p:tav>
                                        <p:tav tm="100000">
                                          <p:val>
                                            <p:strVal val="#ppt_w"/>
                                          </p:val>
                                        </p:tav>
                                      </p:tavLst>
                                    </p:anim>
                                    <p:anim calcmode="lin" valueType="num">
                                      <p:cBhvr>
                                        <p:cTn id="53" dur="5000" fill="hold"/>
                                        <p:tgtEl>
                                          <p:spTgt spid="4"/>
                                        </p:tgtEl>
                                        <p:attrNameLst>
                                          <p:attrName>ppt_h</p:attrName>
                                        </p:attrNameLst>
                                      </p:cBhvr>
                                      <p:tavLst>
                                        <p:tav tm="0">
                                          <p:val>
                                            <p:strVal val="2/3*#ppt_h"/>
                                          </p:val>
                                        </p:tav>
                                        <p:tav tm="100000">
                                          <p:val>
                                            <p:strVal val="#ppt_h"/>
                                          </p:val>
                                        </p:tav>
                                      </p:tavLst>
                                    </p:anim>
                                  </p:childTnLst>
                                </p:cTn>
                              </p:par>
                              <p:par>
                                <p:cTn id="54" presetID="3" presetClass="entr" presetSubtype="5"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linds(vertical)">
                                      <p:cBhvr>
                                        <p:cTn id="56" dur="5000"/>
                                        <p:tgtEl>
                                          <p:spTgt spid="4"/>
                                        </p:tgtEl>
                                      </p:cBhvr>
                                    </p:animEffect>
                                  </p:childTnLst>
                                </p:cTn>
                              </p:par>
                              <p:par>
                                <p:cTn id="57" presetID="16" presetClass="entr" presetSubtype="21" fill="hold"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barn(inVertical)">
                                      <p:cBhvr>
                                        <p:cTn id="59" dur="5000"/>
                                        <p:tgtEl>
                                          <p:spTgt spid="31"/>
                                        </p:tgtEl>
                                      </p:cBhvr>
                                    </p:animEffect>
                                  </p:childTnLst>
                                </p:cTn>
                              </p:par>
                              <p:par>
                                <p:cTn id="60" presetID="2" presetClass="entr" presetSubtype="4" fill="hold" nodeType="withEffect">
                                  <p:stCondLst>
                                    <p:cond delay="0"/>
                                  </p:stCondLst>
                                  <p:childTnLst>
                                    <p:set>
                                      <p:cBhvr>
                                        <p:cTn id="61" dur="1" fill="hold">
                                          <p:stCondLst>
                                            <p:cond delay="0"/>
                                          </p:stCondLst>
                                        </p:cTn>
                                        <p:tgtEl>
                                          <p:spTgt spid="31"/>
                                        </p:tgtEl>
                                        <p:attrNameLst>
                                          <p:attrName>style.visibility</p:attrName>
                                        </p:attrNameLst>
                                      </p:cBhvr>
                                      <p:to>
                                        <p:strVal val="visible"/>
                                      </p:to>
                                    </p:set>
                                    <p:anim calcmode="lin" valueType="num">
                                      <p:cBhvr additive="base">
                                        <p:cTn id="62" dur="5000" fill="hold"/>
                                        <p:tgtEl>
                                          <p:spTgt spid="31"/>
                                        </p:tgtEl>
                                        <p:attrNameLst>
                                          <p:attrName>ppt_x</p:attrName>
                                        </p:attrNameLst>
                                      </p:cBhvr>
                                      <p:tavLst>
                                        <p:tav tm="0">
                                          <p:val>
                                            <p:strVal val="#ppt_x"/>
                                          </p:val>
                                        </p:tav>
                                        <p:tav tm="100000">
                                          <p:val>
                                            <p:strVal val="#ppt_x"/>
                                          </p:val>
                                        </p:tav>
                                      </p:tavLst>
                                    </p:anim>
                                    <p:anim calcmode="lin" valueType="num">
                                      <p:cBhvr additive="base">
                                        <p:cTn id="63" dur="5000" fill="hold"/>
                                        <p:tgtEl>
                                          <p:spTgt spid="31"/>
                                        </p:tgtEl>
                                        <p:attrNameLst>
                                          <p:attrName>ppt_y</p:attrName>
                                        </p:attrNameLst>
                                      </p:cBhvr>
                                      <p:tavLst>
                                        <p:tav tm="0">
                                          <p:val>
                                            <p:strVal val="1+#ppt_h/2"/>
                                          </p:val>
                                        </p:tav>
                                        <p:tav tm="100000">
                                          <p:val>
                                            <p:strVal val="#ppt_y"/>
                                          </p:val>
                                        </p:tav>
                                      </p:tavLst>
                                    </p:anim>
                                  </p:childTnLst>
                                </p:cTn>
                              </p:par>
                              <p:par>
                                <p:cTn id="64" presetID="8" presetClass="emph" presetSubtype="0" fill="hold" nodeType="withEffect">
                                  <p:stCondLst>
                                    <p:cond delay="0"/>
                                  </p:stCondLst>
                                  <p:childTnLst>
                                    <p:animRot by="21600000">
                                      <p:cBhvr>
                                        <p:cTn id="65" dur="5000" fill="hold"/>
                                        <p:tgtEl>
                                          <p:spTgt spid="31"/>
                                        </p:tgtEl>
                                        <p:attrNameLst>
                                          <p:attrName>r</p:attrName>
                                        </p:attrNameLst>
                                      </p:cBhvr>
                                    </p:animRot>
                                  </p:childTnLst>
                                </p:cTn>
                              </p:par>
                              <p:par>
                                <p:cTn id="66" presetID="16" presetClass="entr" presetSubtype="21" fill="hold" nodeType="with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barn(inVertical)">
                                      <p:cBhvr>
                                        <p:cTn id="68" dur="5000"/>
                                        <p:tgtEl>
                                          <p:spTgt spid="32"/>
                                        </p:tgtEl>
                                      </p:cBhvr>
                                    </p:animEffect>
                                  </p:childTnLst>
                                </p:cTn>
                              </p:par>
                              <p:par>
                                <p:cTn id="69" presetID="2" presetClass="entr" presetSubtype="4" fill="hold" nodeType="withEffect">
                                  <p:stCondLst>
                                    <p:cond delay="0"/>
                                  </p:stCondLst>
                                  <p:childTnLst>
                                    <p:set>
                                      <p:cBhvr>
                                        <p:cTn id="70" dur="1" fill="hold">
                                          <p:stCondLst>
                                            <p:cond delay="0"/>
                                          </p:stCondLst>
                                        </p:cTn>
                                        <p:tgtEl>
                                          <p:spTgt spid="32"/>
                                        </p:tgtEl>
                                        <p:attrNameLst>
                                          <p:attrName>style.visibility</p:attrName>
                                        </p:attrNameLst>
                                      </p:cBhvr>
                                      <p:to>
                                        <p:strVal val="visible"/>
                                      </p:to>
                                    </p:set>
                                    <p:anim calcmode="lin" valueType="num">
                                      <p:cBhvr additive="base">
                                        <p:cTn id="71" dur="5000" fill="hold"/>
                                        <p:tgtEl>
                                          <p:spTgt spid="32"/>
                                        </p:tgtEl>
                                        <p:attrNameLst>
                                          <p:attrName>ppt_x</p:attrName>
                                        </p:attrNameLst>
                                      </p:cBhvr>
                                      <p:tavLst>
                                        <p:tav tm="0">
                                          <p:val>
                                            <p:strVal val="#ppt_x"/>
                                          </p:val>
                                        </p:tav>
                                        <p:tav tm="100000">
                                          <p:val>
                                            <p:strVal val="#ppt_x"/>
                                          </p:val>
                                        </p:tav>
                                      </p:tavLst>
                                    </p:anim>
                                    <p:anim calcmode="lin" valueType="num">
                                      <p:cBhvr additive="base">
                                        <p:cTn id="72" dur="5000" fill="hold"/>
                                        <p:tgtEl>
                                          <p:spTgt spid="32"/>
                                        </p:tgtEl>
                                        <p:attrNameLst>
                                          <p:attrName>ppt_y</p:attrName>
                                        </p:attrNameLst>
                                      </p:cBhvr>
                                      <p:tavLst>
                                        <p:tav tm="0">
                                          <p:val>
                                            <p:strVal val="1+#ppt_h/2"/>
                                          </p:val>
                                        </p:tav>
                                        <p:tav tm="100000">
                                          <p:val>
                                            <p:strVal val="#ppt_y"/>
                                          </p:val>
                                        </p:tav>
                                      </p:tavLst>
                                    </p:anim>
                                  </p:childTnLst>
                                </p:cTn>
                              </p:par>
                              <p:par>
                                <p:cTn id="73" presetID="8" presetClass="emph" presetSubtype="0" fill="hold" nodeType="withEffect">
                                  <p:stCondLst>
                                    <p:cond delay="0"/>
                                  </p:stCondLst>
                                  <p:childTnLst>
                                    <p:animRot by="21600000">
                                      <p:cBhvr>
                                        <p:cTn id="74" dur="5000" fill="hold"/>
                                        <p:tgtEl>
                                          <p:spTgt spid="32"/>
                                        </p:tgtEl>
                                        <p:attrNameLst>
                                          <p:attrName>r</p:attrName>
                                        </p:attrNameLst>
                                      </p:cBhvr>
                                    </p:animRot>
                                  </p:childTnLst>
                                </p:cTn>
                              </p:par>
                              <p:par>
                                <p:cTn id="75" presetID="16" presetClass="entr" presetSubtype="21" fill="hold" nodeType="withEffect">
                                  <p:stCondLst>
                                    <p:cond delay="0"/>
                                  </p:stCondLst>
                                  <p:childTnLst>
                                    <p:set>
                                      <p:cBhvr>
                                        <p:cTn id="76" dur="1" fill="hold">
                                          <p:stCondLst>
                                            <p:cond delay="0"/>
                                          </p:stCondLst>
                                        </p:cTn>
                                        <p:tgtEl>
                                          <p:spTgt spid="33"/>
                                        </p:tgtEl>
                                        <p:attrNameLst>
                                          <p:attrName>style.visibility</p:attrName>
                                        </p:attrNameLst>
                                      </p:cBhvr>
                                      <p:to>
                                        <p:strVal val="visible"/>
                                      </p:to>
                                    </p:set>
                                    <p:animEffect transition="in" filter="barn(inVertical)">
                                      <p:cBhvr>
                                        <p:cTn id="77" dur="5000"/>
                                        <p:tgtEl>
                                          <p:spTgt spid="33"/>
                                        </p:tgtEl>
                                      </p:cBhvr>
                                    </p:animEffect>
                                  </p:childTnLst>
                                </p:cTn>
                              </p:par>
                              <p:par>
                                <p:cTn id="78" presetID="2" presetClass="entr" presetSubtype="4" fill="hold" nodeType="withEffect">
                                  <p:stCondLst>
                                    <p:cond delay="0"/>
                                  </p:stCondLst>
                                  <p:childTnLst>
                                    <p:set>
                                      <p:cBhvr>
                                        <p:cTn id="79" dur="1" fill="hold">
                                          <p:stCondLst>
                                            <p:cond delay="0"/>
                                          </p:stCondLst>
                                        </p:cTn>
                                        <p:tgtEl>
                                          <p:spTgt spid="33"/>
                                        </p:tgtEl>
                                        <p:attrNameLst>
                                          <p:attrName>style.visibility</p:attrName>
                                        </p:attrNameLst>
                                      </p:cBhvr>
                                      <p:to>
                                        <p:strVal val="visible"/>
                                      </p:to>
                                    </p:set>
                                    <p:anim calcmode="lin" valueType="num">
                                      <p:cBhvr additive="base">
                                        <p:cTn id="80" dur="5000" fill="hold"/>
                                        <p:tgtEl>
                                          <p:spTgt spid="33"/>
                                        </p:tgtEl>
                                        <p:attrNameLst>
                                          <p:attrName>ppt_x</p:attrName>
                                        </p:attrNameLst>
                                      </p:cBhvr>
                                      <p:tavLst>
                                        <p:tav tm="0">
                                          <p:val>
                                            <p:strVal val="#ppt_x"/>
                                          </p:val>
                                        </p:tav>
                                        <p:tav tm="100000">
                                          <p:val>
                                            <p:strVal val="#ppt_x"/>
                                          </p:val>
                                        </p:tav>
                                      </p:tavLst>
                                    </p:anim>
                                    <p:anim calcmode="lin" valueType="num">
                                      <p:cBhvr additive="base">
                                        <p:cTn id="81" dur="5000" fill="hold"/>
                                        <p:tgtEl>
                                          <p:spTgt spid="33"/>
                                        </p:tgtEl>
                                        <p:attrNameLst>
                                          <p:attrName>ppt_y</p:attrName>
                                        </p:attrNameLst>
                                      </p:cBhvr>
                                      <p:tavLst>
                                        <p:tav tm="0">
                                          <p:val>
                                            <p:strVal val="1+#ppt_h/2"/>
                                          </p:val>
                                        </p:tav>
                                        <p:tav tm="100000">
                                          <p:val>
                                            <p:strVal val="#ppt_y"/>
                                          </p:val>
                                        </p:tav>
                                      </p:tavLst>
                                    </p:anim>
                                  </p:childTnLst>
                                </p:cTn>
                              </p:par>
                              <p:par>
                                <p:cTn id="82" presetID="8" presetClass="emph" presetSubtype="0" fill="hold" nodeType="withEffect">
                                  <p:stCondLst>
                                    <p:cond delay="0"/>
                                  </p:stCondLst>
                                  <p:childTnLst>
                                    <p:animRot by="21600000">
                                      <p:cBhvr>
                                        <p:cTn id="83" dur="5000" fill="hold"/>
                                        <p:tgtEl>
                                          <p:spTgt spid="33"/>
                                        </p:tgtEl>
                                        <p:attrNameLst>
                                          <p:attrName>r</p:attrName>
                                        </p:attrNameLst>
                                      </p:cBhvr>
                                    </p:animRot>
                                  </p:childTnLst>
                                </p:cTn>
                              </p:par>
                              <p:par>
                                <p:cTn id="84" presetID="16" presetClass="entr" presetSubtype="21" fill="hold" nodeType="withEffect">
                                  <p:stCondLst>
                                    <p:cond delay="0"/>
                                  </p:stCondLst>
                                  <p:childTnLst>
                                    <p:set>
                                      <p:cBhvr>
                                        <p:cTn id="85" dur="1" fill="hold">
                                          <p:stCondLst>
                                            <p:cond delay="0"/>
                                          </p:stCondLst>
                                        </p:cTn>
                                        <p:tgtEl>
                                          <p:spTgt spid="34"/>
                                        </p:tgtEl>
                                        <p:attrNameLst>
                                          <p:attrName>style.visibility</p:attrName>
                                        </p:attrNameLst>
                                      </p:cBhvr>
                                      <p:to>
                                        <p:strVal val="visible"/>
                                      </p:to>
                                    </p:set>
                                    <p:animEffect transition="in" filter="barn(inVertical)">
                                      <p:cBhvr>
                                        <p:cTn id="86" dur="5000"/>
                                        <p:tgtEl>
                                          <p:spTgt spid="34"/>
                                        </p:tgtEl>
                                      </p:cBhvr>
                                    </p:animEffect>
                                  </p:childTnLst>
                                </p:cTn>
                              </p:par>
                              <p:par>
                                <p:cTn id="87" presetID="2" presetClass="entr" presetSubtype="4" fill="hold" nodeType="withEffect">
                                  <p:stCondLst>
                                    <p:cond delay="0"/>
                                  </p:stCondLst>
                                  <p:childTnLst>
                                    <p:set>
                                      <p:cBhvr>
                                        <p:cTn id="88" dur="1" fill="hold">
                                          <p:stCondLst>
                                            <p:cond delay="0"/>
                                          </p:stCondLst>
                                        </p:cTn>
                                        <p:tgtEl>
                                          <p:spTgt spid="34"/>
                                        </p:tgtEl>
                                        <p:attrNameLst>
                                          <p:attrName>style.visibility</p:attrName>
                                        </p:attrNameLst>
                                      </p:cBhvr>
                                      <p:to>
                                        <p:strVal val="visible"/>
                                      </p:to>
                                    </p:set>
                                    <p:anim calcmode="lin" valueType="num">
                                      <p:cBhvr additive="base">
                                        <p:cTn id="89" dur="5000" fill="hold"/>
                                        <p:tgtEl>
                                          <p:spTgt spid="34"/>
                                        </p:tgtEl>
                                        <p:attrNameLst>
                                          <p:attrName>ppt_x</p:attrName>
                                        </p:attrNameLst>
                                      </p:cBhvr>
                                      <p:tavLst>
                                        <p:tav tm="0">
                                          <p:val>
                                            <p:strVal val="#ppt_x"/>
                                          </p:val>
                                        </p:tav>
                                        <p:tav tm="100000">
                                          <p:val>
                                            <p:strVal val="#ppt_x"/>
                                          </p:val>
                                        </p:tav>
                                      </p:tavLst>
                                    </p:anim>
                                    <p:anim calcmode="lin" valueType="num">
                                      <p:cBhvr additive="base">
                                        <p:cTn id="90" dur="5000" fill="hold"/>
                                        <p:tgtEl>
                                          <p:spTgt spid="34"/>
                                        </p:tgtEl>
                                        <p:attrNameLst>
                                          <p:attrName>ppt_y</p:attrName>
                                        </p:attrNameLst>
                                      </p:cBhvr>
                                      <p:tavLst>
                                        <p:tav tm="0">
                                          <p:val>
                                            <p:strVal val="1+#ppt_h/2"/>
                                          </p:val>
                                        </p:tav>
                                        <p:tav tm="100000">
                                          <p:val>
                                            <p:strVal val="#ppt_y"/>
                                          </p:val>
                                        </p:tav>
                                      </p:tavLst>
                                    </p:anim>
                                  </p:childTnLst>
                                </p:cTn>
                              </p:par>
                              <p:par>
                                <p:cTn id="91" presetID="8" presetClass="emph" presetSubtype="0" fill="hold" nodeType="withEffect">
                                  <p:stCondLst>
                                    <p:cond delay="0"/>
                                  </p:stCondLst>
                                  <p:childTnLst>
                                    <p:animRot by="21600000">
                                      <p:cBhvr>
                                        <p:cTn id="92" dur="5000" fill="hold"/>
                                        <p:tgtEl>
                                          <p:spTgt spid="34"/>
                                        </p:tgtEl>
                                        <p:attrNameLst>
                                          <p:attrName>r</p:attrName>
                                        </p:attrNameLst>
                                      </p:cBhvr>
                                    </p:animRot>
                                  </p:childTnLst>
                                </p:cTn>
                              </p:par>
                              <p:par>
                                <p:cTn id="93" presetID="16" presetClass="entr" presetSubtype="21" fill="hold" nodeType="withEffect">
                                  <p:stCondLst>
                                    <p:cond delay="0"/>
                                  </p:stCondLst>
                                  <p:childTnLst>
                                    <p:set>
                                      <p:cBhvr>
                                        <p:cTn id="94" dur="1" fill="hold">
                                          <p:stCondLst>
                                            <p:cond delay="0"/>
                                          </p:stCondLst>
                                        </p:cTn>
                                        <p:tgtEl>
                                          <p:spTgt spid="35"/>
                                        </p:tgtEl>
                                        <p:attrNameLst>
                                          <p:attrName>style.visibility</p:attrName>
                                        </p:attrNameLst>
                                      </p:cBhvr>
                                      <p:to>
                                        <p:strVal val="visible"/>
                                      </p:to>
                                    </p:set>
                                    <p:animEffect transition="in" filter="barn(inVertical)">
                                      <p:cBhvr>
                                        <p:cTn id="95" dur="5000"/>
                                        <p:tgtEl>
                                          <p:spTgt spid="35"/>
                                        </p:tgtEl>
                                      </p:cBhvr>
                                    </p:animEffect>
                                  </p:childTnLst>
                                </p:cTn>
                              </p:par>
                              <p:par>
                                <p:cTn id="96" presetID="2" presetClass="entr" presetSubtype="4" fill="hold" nodeType="withEffect">
                                  <p:stCondLst>
                                    <p:cond delay="0"/>
                                  </p:stCondLst>
                                  <p:childTnLst>
                                    <p:set>
                                      <p:cBhvr>
                                        <p:cTn id="97" dur="1" fill="hold">
                                          <p:stCondLst>
                                            <p:cond delay="0"/>
                                          </p:stCondLst>
                                        </p:cTn>
                                        <p:tgtEl>
                                          <p:spTgt spid="35"/>
                                        </p:tgtEl>
                                        <p:attrNameLst>
                                          <p:attrName>style.visibility</p:attrName>
                                        </p:attrNameLst>
                                      </p:cBhvr>
                                      <p:to>
                                        <p:strVal val="visible"/>
                                      </p:to>
                                    </p:set>
                                    <p:anim calcmode="lin" valueType="num">
                                      <p:cBhvr additive="base">
                                        <p:cTn id="98" dur="5000" fill="hold"/>
                                        <p:tgtEl>
                                          <p:spTgt spid="35"/>
                                        </p:tgtEl>
                                        <p:attrNameLst>
                                          <p:attrName>ppt_x</p:attrName>
                                        </p:attrNameLst>
                                      </p:cBhvr>
                                      <p:tavLst>
                                        <p:tav tm="0">
                                          <p:val>
                                            <p:strVal val="#ppt_x"/>
                                          </p:val>
                                        </p:tav>
                                        <p:tav tm="100000">
                                          <p:val>
                                            <p:strVal val="#ppt_x"/>
                                          </p:val>
                                        </p:tav>
                                      </p:tavLst>
                                    </p:anim>
                                    <p:anim calcmode="lin" valueType="num">
                                      <p:cBhvr additive="base">
                                        <p:cTn id="99" dur="5000" fill="hold"/>
                                        <p:tgtEl>
                                          <p:spTgt spid="35"/>
                                        </p:tgtEl>
                                        <p:attrNameLst>
                                          <p:attrName>ppt_y</p:attrName>
                                        </p:attrNameLst>
                                      </p:cBhvr>
                                      <p:tavLst>
                                        <p:tav tm="0">
                                          <p:val>
                                            <p:strVal val="1+#ppt_h/2"/>
                                          </p:val>
                                        </p:tav>
                                        <p:tav tm="100000">
                                          <p:val>
                                            <p:strVal val="#ppt_y"/>
                                          </p:val>
                                        </p:tav>
                                      </p:tavLst>
                                    </p:anim>
                                  </p:childTnLst>
                                </p:cTn>
                              </p:par>
                              <p:par>
                                <p:cTn id="100" presetID="8" presetClass="emph" presetSubtype="0" fill="hold" nodeType="withEffect">
                                  <p:stCondLst>
                                    <p:cond delay="0"/>
                                  </p:stCondLst>
                                  <p:childTnLst>
                                    <p:animRot by="21600000">
                                      <p:cBhvr>
                                        <p:cTn id="101" dur="5000" fill="hold"/>
                                        <p:tgtEl>
                                          <p:spTgt spid="35"/>
                                        </p:tgtEl>
                                        <p:attrNameLst>
                                          <p:attrName>r</p:attrName>
                                        </p:attrNameLst>
                                      </p:cBhvr>
                                    </p:animRot>
                                  </p:childTnLst>
                                </p:cTn>
                              </p:par>
                            </p:childTnLst>
                          </p:cTn>
                        </p:par>
                        <p:par>
                          <p:cTn id="102" fill="hold">
                            <p:stCondLst>
                              <p:cond delay="5000"/>
                            </p:stCondLst>
                            <p:childTnLst>
                              <p:par>
                                <p:cTn id="103" presetID="40" presetClass="entr" presetSubtype="0" fill="hold" grpId="0" nodeType="afterEffect">
                                  <p:stCondLst>
                                    <p:cond delay="0"/>
                                  </p:stCondLst>
                                  <p:iterate type="lt">
                                    <p:tmPct val="10000"/>
                                  </p:iterate>
                                  <p:childTnLst>
                                    <p:set>
                                      <p:cBhvr>
                                        <p:cTn id="104" dur="1" fill="hold">
                                          <p:stCondLst>
                                            <p:cond delay="0"/>
                                          </p:stCondLst>
                                        </p:cTn>
                                        <p:tgtEl>
                                          <p:spTgt spid="13"/>
                                        </p:tgtEl>
                                        <p:attrNameLst>
                                          <p:attrName>style.visibility</p:attrName>
                                        </p:attrNameLst>
                                      </p:cBhvr>
                                      <p:to>
                                        <p:strVal val="visible"/>
                                      </p:to>
                                    </p:set>
                                    <p:animEffect transition="in" filter="fade">
                                      <p:cBhvr>
                                        <p:cTn id="105" dur="1000"/>
                                        <p:tgtEl>
                                          <p:spTgt spid="13"/>
                                        </p:tgtEl>
                                      </p:cBhvr>
                                    </p:animEffect>
                                    <p:anim calcmode="lin" valueType="num">
                                      <p:cBhvr>
                                        <p:cTn id="106" dur="1000" fill="hold"/>
                                        <p:tgtEl>
                                          <p:spTgt spid="13"/>
                                        </p:tgtEl>
                                        <p:attrNameLst>
                                          <p:attrName>ppt_x</p:attrName>
                                        </p:attrNameLst>
                                      </p:cBhvr>
                                      <p:tavLst>
                                        <p:tav tm="0">
                                          <p:val>
                                            <p:strVal val="#ppt_x-.1"/>
                                          </p:val>
                                        </p:tav>
                                        <p:tav tm="100000">
                                          <p:val>
                                            <p:strVal val="#ppt_x"/>
                                          </p:val>
                                        </p:tav>
                                      </p:tavLst>
                                    </p:anim>
                                    <p:anim calcmode="lin" valueType="num">
                                      <p:cBhvr>
                                        <p:cTn id="10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F:\MIS COSAS\DOCUMENTOS ANA\PAISAJES\OTOÑO\OTOÑO-3\autumn-free-wallpaper-sunlight_800x600_9314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4 Forma libre"/>
          <p:cNvSpPr/>
          <p:nvPr/>
        </p:nvSpPr>
        <p:spPr>
          <a:xfrm rot="10800000">
            <a:off x="0" y="0"/>
            <a:ext cx="9144000" cy="3716338"/>
          </a:xfrm>
          <a:custGeom>
            <a:avLst/>
            <a:gdLst>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86124 h 3286124"/>
              <a:gd name="connsiteX1" fmla="*/ 2030846 w 9144000"/>
              <a:gd name="connsiteY1" fmla="*/ 71438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286124 h 3286124"/>
              <a:gd name="connsiteX1" fmla="*/ 1602186 w 9144000"/>
              <a:gd name="connsiteY1" fmla="*/ 0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3425960">
                <a:moveTo>
                  <a:pt x="0" y="3425960"/>
                </a:moveTo>
                <a:cubicBezTo>
                  <a:pt x="997771" y="2558857"/>
                  <a:pt x="1522371" y="1801943"/>
                  <a:pt x="30518" y="69918"/>
                </a:cubicBezTo>
                <a:lnTo>
                  <a:pt x="9113354" y="0"/>
                </a:lnTo>
                <a:cubicBezTo>
                  <a:pt x="7183997" y="1765391"/>
                  <a:pt x="8161055" y="2440658"/>
                  <a:pt x="9144000" y="3425960"/>
                </a:cubicBezTo>
                <a:lnTo>
                  <a:pt x="0" y="3425960"/>
                </a:lnTo>
                <a:close/>
              </a:path>
            </a:pathLst>
          </a:custGeom>
          <a:solidFill>
            <a:schemeClr val="accent3">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Forma libre"/>
          <p:cNvSpPr/>
          <p:nvPr/>
        </p:nvSpPr>
        <p:spPr>
          <a:xfrm>
            <a:off x="0" y="3284538"/>
            <a:ext cx="9144000" cy="3573462"/>
          </a:xfrm>
          <a:custGeom>
            <a:avLst/>
            <a:gdLst>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86124 h 3286124"/>
              <a:gd name="connsiteX1" fmla="*/ 2030846 w 9144000"/>
              <a:gd name="connsiteY1" fmla="*/ 71438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286124 h 3286124"/>
              <a:gd name="connsiteX1" fmla="*/ 1602186 w 9144000"/>
              <a:gd name="connsiteY1" fmla="*/ 0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3425960">
                <a:moveTo>
                  <a:pt x="0" y="3425960"/>
                </a:moveTo>
                <a:cubicBezTo>
                  <a:pt x="997771" y="2558857"/>
                  <a:pt x="1522371" y="1801943"/>
                  <a:pt x="30518" y="69918"/>
                </a:cubicBezTo>
                <a:lnTo>
                  <a:pt x="9113354" y="0"/>
                </a:lnTo>
                <a:cubicBezTo>
                  <a:pt x="7183997" y="1765391"/>
                  <a:pt x="8161055" y="2440658"/>
                  <a:pt x="9144000" y="3425960"/>
                </a:cubicBezTo>
                <a:lnTo>
                  <a:pt x="0" y="3425960"/>
                </a:lnTo>
                <a:close/>
              </a:path>
            </a:pathLst>
          </a:custGeom>
          <a:solidFill>
            <a:schemeClr val="accent3">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iterate type="lt">
                                    <p:tmPct val="0"/>
                                  </p:iterate>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4" fill="hold" nodeType="withEffect">
                                  <p:stCondLst>
                                    <p:cond delay="0"/>
                                  </p:stCondLst>
                                  <p:iterate type="lt">
                                    <p:tmPct val="0"/>
                                  </p:iterate>
                                  <p:childTnLst>
                                    <p:anim calcmode="lin" valueType="num">
                                      <p:cBhvr>
                                        <p:cTn id="12" dur="5000"/>
                                        <p:tgtEl>
                                          <p:spTgt spid="9"/>
                                        </p:tgtEl>
                                        <p:attrNameLst>
                                          <p:attrName>ppt_x</p:attrName>
                                        </p:attrNameLst>
                                      </p:cBhvr>
                                      <p:tavLst>
                                        <p:tav tm="0">
                                          <p:val>
                                            <p:strVal val="ppt_x"/>
                                          </p:val>
                                        </p:tav>
                                        <p:tav tm="100000">
                                          <p:val>
                                            <p:strVal val="ppt_x"/>
                                          </p:val>
                                        </p:tav>
                                      </p:tavLst>
                                    </p:anim>
                                    <p:anim calcmode="lin" valueType="num">
                                      <p:cBhvr>
                                        <p:cTn id="13" dur="5000"/>
                                        <p:tgtEl>
                                          <p:spTgt spid="9"/>
                                        </p:tgtEl>
                                        <p:attrNameLst>
                                          <p:attrName>ppt_y</p:attrName>
                                        </p:attrNameLst>
                                      </p:cBhvr>
                                      <p:tavLst>
                                        <p:tav tm="0">
                                          <p:val>
                                            <p:strVal val="ppt_y"/>
                                          </p:val>
                                        </p:tav>
                                        <p:tav tm="100000">
                                          <p:val>
                                            <p:strVal val="ppt_y+ppt_h/2"/>
                                          </p:val>
                                        </p:tav>
                                      </p:tavLst>
                                    </p:anim>
                                    <p:anim calcmode="lin" valueType="num">
                                      <p:cBhvr>
                                        <p:cTn id="14" dur="5000"/>
                                        <p:tgtEl>
                                          <p:spTgt spid="9"/>
                                        </p:tgtEl>
                                        <p:attrNameLst>
                                          <p:attrName>ppt_w</p:attrName>
                                        </p:attrNameLst>
                                      </p:cBhvr>
                                      <p:tavLst>
                                        <p:tav tm="0">
                                          <p:val>
                                            <p:strVal val="ppt_w"/>
                                          </p:val>
                                        </p:tav>
                                        <p:tav tm="100000">
                                          <p:val>
                                            <p:strVal val="ppt_w"/>
                                          </p:val>
                                        </p:tav>
                                      </p:tavLst>
                                    </p:anim>
                                    <p:anim calcmode="lin" valueType="num">
                                      <p:cBhvr>
                                        <p:cTn id="15" dur="5000"/>
                                        <p:tgtEl>
                                          <p:spTgt spid="9"/>
                                        </p:tgtEl>
                                        <p:attrNameLst>
                                          <p:attrName>ppt_h</p:attrName>
                                        </p:attrNameLst>
                                      </p:cBhvr>
                                      <p:tavLst>
                                        <p:tav tm="0">
                                          <p:val>
                                            <p:strVal val="ppt_h"/>
                                          </p:val>
                                        </p:tav>
                                        <p:tav tm="100000">
                                          <p:val>
                                            <p:fltVal val="0"/>
                                          </p:val>
                                        </p:tav>
                                      </p:tavLst>
                                    </p:anim>
                                    <p:set>
                                      <p:cBhvr>
                                        <p:cTn id="16" dur="1" fill="hold">
                                          <p:stCondLst>
                                            <p:cond delay="4999"/>
                                          </p:stCondLst>
                                        </p:cTn>
                                        <p:tgtEl>
                                          <p:spTgt spid="9"/>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2051"/>
                                        </p:tgtEl>
                                        <p:attrNameLst>
                                          <p:attrName>style.visibility</p:attrName>
                                        </p:attrNameLst>
                                      </p:cBhvr>
                                      <p:to>
                                        <p:strVal val="visible"/>
                                      </p:to>
                                    </p:set>
                                    <p:animEffect transition="in" filter="blinds(vertical)">
                                      <p:cBhvr>
                                        <p:cTn id="19" dur="3000"/>
                                        <p:tgtEl>
                                          <p:spTgt spid="2051"/>
                                        </p:tgtEl>
                                      </p:cBhvr>
                                    </p:animEffect>
                                  </p:childTnLst>
                                </p:cTn>
                              </p:par>
                              <p:par>
                                <p:cTn id="20" presetID="23" presetClass="entr" presetSubtype="288" fill="hold" nodeType="withEffect">
                                  <p:stCondLst>
                                    <p:cond delay="0"/>
                                  </p:stCondLst>
                                  <p:childTnLst>
                                    <p:set>
                                      <p:cBhvr>
                                        <p:cTn id="21" dur="1" fill="hold">
                                          <p:stCondLst>
                                            <p:cond delay="0"/>
                                          </p:stCondLst>
                                        </p:cTn>
                                        <p:tgtEl>
                                          <p:spTgt spid="2051"/>
                                        </p:tgtEl>
                                        <p:attrNameLst>
                                          <p:attrName>style.visibility</p:attrName>
                                        </p:attrNameLst>
                                      </p:cBhvr>
                                      <p:to>
                                        <p:strVal val="visible"/>
                                      </p:to>
                                    </p:set>
                                    <p:anim calcmode="lin" valueType="num">
                                      <p:cBhvr>
                                        <p:cTn id="22" dur="7000" fill="hold"/>
                                        <p:tgtEl>
                                          <p:spTgt spid="2051"/>
                                        </p:tgtEl>
                                        <p:attrNameLst>
                                          <p:attrName>ppt_w</p:attrName>
                                        </p:attrNameLst>
                                      </p:cBhvr>
                                      <p:tavLst>
                                        <p:tav tm="0">
                                          <p:val>
                                            <p:strVal val="4/3*#ppt_w"/>
                                          </p:val>
                                        </p:tav>
                                        <p:tav tm="100000">
                                          <p:val>
                                            <p:strVal val="#ppt_w"/>
                                          </p:val>
                                        </p:tav>
                                      </p:tavLst>
                                    </p:anim>
                                    <p:anim calcmode="lin" valueType="num">
                                      <p:cBhvr>
                                        <p:cTn id="23" dur="7000" fill="hold"/>
                                        <p:tgtEl>
                                          <p:spTgt spid="2051"/>
                                        </p:tgtEl>
                                        <p:attrNameLst>
                                          <p:attrName>ppt_h</p:attrName>
                                        </p:attrNameLst>
                                      </p:cBhvr>
                                      <p:tavLst>
                                        <p:tav tm="0">
                                          <p:val>
                                            <p:strVal val="4/3*#ppt_h"/>
                                          </p:val>
                                        </p:tav>
                                        <p:tav tm="100000">
                                          <p:val>
                                            <p:strVal val="#ppt_h"/>
                                          </p:val>
                                        </p:tav>
                                      </p:tavLst>
                                    </p:anim>
                                  </p:childTnLst>
                                </p:cTn>
                              </p:par>
                              <p:par>
                                <p:cTn id="24" presetID="16" presetClass="entr" presetSubtype="42" fill="hold" nodeType="withEffect">
                                  <p:stCondLst>
                                    <p:cond delay="0"/>
                                  </p:stCondLst>
                                  <p:childTnLst>
                                    <p:set>
                                      <p:cBhvr>
                                        <p:cTn id="25" dur="1" fill="hold">
                                          <p:stCondLst>
                                            <p:cond delay="0"/>
                                          </p:stCondLst>
                                        </p:cTn>
                                        <p:tgtEl>
                                          <p:spTgt spid="2051"/>
                                        </p:tgtEl>
                                        <p:attrNameLst>
                                          <p:attrName>style.visibility</p:attrName>
                                        </p:attrNameLst>
                                      </p:cBhvr>
                                      <p:to>
                                        <p:strVal val="visible"/>
                                      </p:to>
                                    </p:set>
                                    <p:animEffect transition="in" filter="barn(outHorizontal)">
                                      <p:cBhvr>
                                        <p:cTn id="26" dur="5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sierrasumit-a21332021.jpg"/>
          <p:cNvPicPr>
            <a:picLocks noChangeAspect="1"/>
          </p:cNvPicPr>
          <p:nvPr/>
        </p:nvPicPr>
        <p:blipFill>
          <a:blip r:embed="rId2" cstate="print"/>
          <a:srcRect/>
          <a:stretch>
            <a:fillRect/>
          </a:stretch>
        </p:blipFill>
        <p:spPr bwMode="auto">
          <a:xfrm>
            <a:off x="0" y="333375"/>
            <a:ext cx="9144000" cy="6191250"/>
          </a:xfrm>
          <a:prstGeom prst="rect">
            <a:avLst/>
          </a:prstGeom>
          <a:noFill/>
          <a:ln w="9525">
            <a:noFill/>
            <a:miter lim="800000"/>
            <a:headEnd/>
            <a:tailEnd/>
          </a:ln>
        </p:spPr>
      </p:pic>
      <p:sp>
        <p:nvSpPr>
          <p:cNvPr id="6" name="5 Rectángulo"/>
          <p:cNvSpPr/>
          <p:nvPr/>
        </p:nvSpPr>
        <p:spPr>
          <a:xfrm>
            <a:off x="0" y="6524625"/>
            <a:ext cx="9144000" cy="3333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333375"/>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sierrasumit-a21332021.jpg"/>
          <p:cNvPicPr>
            <a:picLocks noChangeAspect="1"/>
          </p:cNvPicPr>
          <p:nvPr/>
        </p:nvPicPr>
        <p:blipFill>
          <a:blip r:embed="rId2" cstate="print"/>
          <a:srcRect/>
          <a:stretch>
            <a:fillRect/>
          </a:stretch>
        </p:blipFill>
        <p:spPr bwMode="auto">
          <a:xfrm>
            <a:off x="285750" y="627063"/>
            <a:ext cx="8582025" cy="5646737"/>
          </a:xfrm>
          <a:prstGeom prst="rect">
            <a:avLst/>
          </a:prstGeom>
          <a:noFill/>
          <a:ln w="9525">
            <a:noFill/>
            <a:miter lim="800000"/>
            <a:headEnd/>
            <a:tailEnd/>
          </a:ln>
        </p:spPr>
      </p:pic>
      <p:sp>
        <p:nvSpPr>
          <p:cNvPr id="9" name="8 CuadroTexto"/>
          <p:cNvSpPr txBox="1"/>
          <p:nvPr/>
        </p:nvSpPr>
        <p:spPr>
          <a:xfrm>
            <a:off x="755650" y="5300663"/>
            <a:ext cx="7561263" cy="1200150"/>
          </a:xfrm>
          <a:prstGeom prst="rect">
            <a:avLst/>
          </a:prstGeom>
          <a:noFill/>
        </p:spPr>
        <p:txBody>
          <a:bodyPr>
            <a:spAutoFit/>
          </a:bodyPr>
          <a:lstStyle/>
          <a:p>
            <a:pPr>
              <a:defRPr/>
            </a:pP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Cuando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Julie</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Andrews</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ganó el Oscar a la mejor actriz en 1964, se lo agradeció al productor del film </a:t>
            </a:r>
            <a:r>
              <a:rPr lang="es-ES" sz="2400" b="1" i="1" dirty="0">
                <a:solidFill>
                  <a:srgbClr val="C00000"/>
                </a:solidFill>
                <a:effectLst>
                  <a:outerShdw blurRad="38100" dist="38100" dir="2700000" algn="tl">
                    <a:srgbClr val="000000">
                      <a:alpha val="43137"/>
                    </a:srgbClr>
                  </a:outerShdw>
                </a:effectLst>
                <a:latin typeface="Arial" pitchFamily="34" charset="0"/>
                <a:cs typeface="Arial" pitchFamily="34" charset="0"/>
              </a:rPr>
              <a:t>My </a:t>
            </a:r>
            <a:r>
              <a:rPr lang="es-ES" sz="2400" b="1" i="1" dirty="0" err="1">
                <a:solidFill>
                  <a:srgbClr val="C00000"/>
                </a:solidFill>
                <a:effectLst>
                  <a:outerShdw blurRad="38100" dist="38100" dir="2700000" algn="tl">
                    <a:srgbClr val="000000">
                      <a:alpha val="43137"/>
                    </a:srgbClr>
                  </a:outerShdw>
                </a:effectLst>
                <a:latin typeface="Arial" pitchFamily="34" charset="0"/>
                <a:cs typeface="Arial" pitchFamily="34" charset="0"/>
              </a:rPr>
              <a:t>Fair</a:t>
            </a:r>
            <a:r>
              <a:rPr lang="es-ES" sz="2400" b="1" i="1" dirty="0">
                <a:solidFill>
                  <a:srgbClr val="C00000"/>
                </a:solidFill>
                <a:effectLst>
                  <a:outerShdw blurRad="38100" dist="38100" dir="2700000" algn="tl">
                    <a:srgbClr val="000000">
                      <a:alpha val="43137"/>
                    </a:srgbClr>
                  </a:outerShdw>
                </a:effectLst>
                <a:latin typeface="Arial" pitchFamily="34" charset="0"/>
                <a:cs typeface="Arial" pitchFamily="34" charset="0"/>
              </a:rPr>
              <a:t> Lady</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Jack Warner…</a:t>
            </a:r>
          </a:p>
        </p:txBody>
      </p:sp>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5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5000"/>
                                        <p:tgtEl>
                                          <p:spTgt spid="7"/>
                                        </p:tgtEl>
                                      </p:cBhvr>
                                    </p:animEffect>
                                  </p:childTnLst>
                                </p:cTn>
                              </p:par>
                              <p:par>
                                <p:cTn id="11" presetID="7"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0" fill="hold"/>
                                        <p:tgtEl>
                                          <p:spTgt spid="7"/>
                                        </p:tgtEl>
                                        <p:attrNameLst>
                                          <p:attrName>ppt_x</p:attrName>
                                        </p:attrNameLst>
                                      </p:cBhvr>
                                      <p:tavLst>
                                        <p:tav tm="0">
                                          <p:val>
                                            <p:strVal val="0-#ppt_w/2"/>
                                          </p:val>
                                        </p:tav>
                                        <p:tav tm="100000">
                                          <p:val>
                                            <p:strVal val="#ppt_x"/>
                                          </p:val>
                                        </p:tav>
                                      </p:tavLst>
                                    </p:anim>
                                    <p:anim calcmode="lin" valueType="num">
                                      <p:cBhvr additive="base">
                                        <p:cTn id="14" dur="5000" fill="hold"/>
                                        <p:tgtEl>
                                          <p:spTgt spid="7"/>
                                        </p:tgtEl>
                                        <p:attrNameLst>
                                          <p:attrName>ppt_y</p:attrName>
                                        </p:attrNameLst>
                                      </p:cBhvr>
                                      <p:tavLst>
                                        <p:tav tm="0">
                                          <p:val>
                                            <p:strVal val="#ppt_y"/>
                                          </p:val>
                                        </p:tav>
                                        <p:tav tm="100000">
                                          <p:val>
                                            <p:strVal val="#ppt_y"/>
                                          </p:val>
                                        </p:tav>
                                      </p:tavLst>
                                    </p:anim>
                                  </p:childTnLst>
                                </p:cTn>
                              </p:par>
                              <p:par>
                                <p:cTn id="15" presetID="7"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1+#ppt_w/2"/>
                                          </p:val>
                                        </p:tav>
                                        <p:tav tm="100000">
                                          <p:val>
                                            <p:strVal val="#ppt_x"/>
                                          </p:val>
                                        </p:tav>
                                      </p:tavLst>
                                    </p:anim>
                                    <p:anim calcmode="lin" valueType="num">
                                      <p:cBhvr additive="base">
                                        <p:cTn id="18" dur="5000" fill="hold"/>
                                        <p:tgtEl>
                                          <p:spTgt spid="6"/>
                                        </p:tgtEl>
                                        <p:attrNameLst>
                                          <p:attrName>ppt_y</p:attrName>
                                        </p:attrNameLst>
                                      </p:cBhvr>
                                      <p:tavLst>
                                        <p:tav tm="0">
                                          <p:val>
                                            <p:strVal val="#ppt_y"/>
                                          </p:val>
                                        </p:tav>
                                        <p:tav tm="100000">
                                          <p:val>
                                            <p:strVal val="#ppt_y"/>
                                          </p:val>
                                        </p:tav>
                                      </p:tavLst>
                                    </p:anim>
                                  </p:childTnLst>
                                </p:cTn>
                              </p:par>
                              <p:par>
                                <p:cTn id="19" presetID="3" presetClass="exit" presetSubtype="10" fill="hold" nodeType="withEffect">
                                  <p:stCondLst>
                                    <p:cond delay="0"/>
                                  </p:stCondLst>
                                  <p:childTnLst>
                                    <p:animEffect transition="out" filter="blinds(horizontal)">
                                      <p:cBhvr>
                                        <p:cTn id="20" dur="3000"/>
                                        <p:tgtEl>
                                          <p:spTgt spid="8"/>
                                        </p:tgtEl>
                                      </p:cBhvr>
                                    </p:animEffect>
                                    <p:set>
                                      <p:cBhvr>
                                        <p:cTn id="21" dur="1" fill="hold">
                                          <p:stCondLst>
                                            <p:cond delay="2999"/>
                                          </p:stCondLst>
                                        </p:cTn>
                                        <p:tgtEl>
                                          <p:spTgt spid="8"/>
                                        </p:tgtEl>
                                        <p:attrNameLst>
                                          <p:attrName>style.visibility</p:attrName>
                                        </p:attrNameLst>
                                      </p:cBhvr>
                                      <p:to>
                                        <p:strVal val="hidden"/>
                                      </p:to>
                                    </p:set>
                                  </p:childTnLst>
                                </p:cTn>
                              </p:par>
                              <p:par>
                                <p:cTn id="22" presetID="16" presetClass="entr" presetSubtype="37"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barn(outVertical)">
                                      <p:cBhvr>
                                        <p:cTn id="24" dur="5000"/>
                                        <p:tgtEl>
                                          <p:spTgt spid="5"/>
                                        </p:tgtEl>
                                      </p:cBhvr>
                                    </p:animEffect>
                                  </p:childTnLst>
                                </p:cTn>
                              </p:par>
                              <p:par>
                                <p:cTn id="25" presetID="55" presetClass="entr" presetSubtype="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0" fill="hold"/>
                                        <p:tgtEl>
                                          <p:spTgt spid="5"/>
                                        </p:tgtEl>
                                        <p:attrNameLst>
                                          <p:attrName>ppt_w</p:attrName>
                                        </p:attrNameLst>
                                      </p:cBhvr>
                                      <p:tavLst>
                                        <p:tav tm="0">
                                          <p:val>
                                            <p:strVal val="#ppt_w*0.70"/>
                                          </p:val>
                                        </p:tav>
                                        <p:tav tm="100000">
                                          <p:val>
                                            <p:strVal val="#ppt_w"/>
                                          </p:val>
                                        </p:tav>
                                      </p:tavLst>
                                    </p:anim>
                                    <p:anim calcmode="lin" valueType="num">
                                      <p:cBhvr>
                                        <p:cTn id="28" dur="5000" fill="hold"/>
                                        <p:tgtEl>
                                          <p:spTgt spid="5"/>
                                        </p:tgtEl>
                                        <p:attrNameLst>
                                          <p:attrName>ppt_h</p:attrName>
                                        </p:attrNameLst>
                                      </p:cBhvr>
                                      <p:tavLst>
                                        <p:tav tm="0">
                                          <p:val>
                                            <p:strVal val="#ppt_h"/>
                                          </p:val>
                                        </p:tav>
                                        <p:tav tm="100000">
                                          <p:val>
                                            <p:strVal val="#ppt_h"/>
                                          </p:val>
                                        </p:tav>
                                      </p:tavLst>
                                    </p:anim>
                                    <p:animEffect transition="in" filter="fade">
                                      <p:cBhvr>
                                        <p:cTn id="29" dur="5000"/>
                                        <p:tgtEl>
                                          <p:spTgt spid="5"/>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Operasalida.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5" name="4 Imagen" descr="Operasalida.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4" name="3 Imagen" descr="Operasalida.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 name="6 CuadroTexto"/>
          <p:cNvSpPr txBox="1"/>
          <p:nvPr/>
        </p:nvSpPr>
        <p:spPr>
          <a:xfrm>
            <a:off x="827088" y="0"/>
            <a:ext cx="7777162"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Esto fue un gran sarcasmo pues Jack Warner había desechado para el papel de </a:t>
            </a:r>
            <a:r>
              <a:rPr lang="es-ES" sz="2400" b="1" dirty="0" err="1">
                <a:effectLst>
                  <a:outerShdw blurRad="38100" dist="38100" dir="2700000" algn="tl">
                    <a:srgbClr val="000000">
                      <a:alpha val="43137"/>
                    </a:srgbClr>
                  </a:outerShdw>
                </a:effectLst>
                <a:latin typeface="Arial" pitchFamily="34" charset="0"/>
                <a:cs typeface="Arial" pitchFamily="34" charset="0"/>
              </a:rPr>
              <a:t>Eliza</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Doolittle</a:t>
            </a:r>
            <a:r>
              <a:rPr lang="es-ES" sz="2400" b="1" dirty="0">
                <a:effectLst>
                  <a:outerShdw blurRad="38100" dist="38100" dir="2700000" algn="tl">
                    <a:srgbClr val="000000">
                      <a:alpha val="43137"/>
                    </a:srgbClr>
                  </a:outerShdw>
                </a:effectLst>
                <a:latin typeface="Arial" pitchFamily="34" charset="0"/>
                <a:cs typeface="Arial" pitchFamily="34" charset="0"/>
              </a:rPr>
              <a:t> a una poco conocida por entonces </a:t>
            </a:r>
            <a:r>
              <a:rPr lang="es-ES" sz="2400" b="1" dirty="0" err="1">
                <a:effectLst>
                  <a:outerShdw blurRad="38100" dist="38100" dir="2700000" algn="tl">
                    <a:srgbClr val="000000">
                      <a:alpha val="43137"/>
                    </a:srgbClr>
                  </a:outerShdw>
                </a:effectLst>
                <a:latin typeface="Arial" pitchFamily="34" charset="0"/>
                <a:cs typeface="Arial" pitchFamily="34" charset="0"/>
              </a:rPr>
              <a:t>Julie</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Andrews</a:t>
            </a:r>
            <a:endParaRPr lang="es-ES" sz="2400" b="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2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5000"/>
                                        <p:tgtEl>
                                          <p:spTgt spid="4"/>
                                        </p:tgtEl>
                                      </p:cBhvr>
                                    </p:animEffect>
                                  </p:childTnLst>
                                </p:cTn>
                              </p:par>
                              <p:par>
                                <p:cTn id="12" presetID="2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fltVal val="0"/>
                                          </p:val>
                                        </p:tav>
                                        <p:tav tm="100000">
                                          <p:val>
                                            <p:strVal val="#ppt_w"/>
                                          </p:val>
                                        </p:tav>
                                      </p:tavLst>
                                    </p:anim>
                                    <p:anim calcmode="lin" valueType="num">
                                      <p:cBhvr>
                                        <p:cTn id="15" dur="5000" fill="hold"/>
                                        <p:tgtEl>
                                          <p:spTgt spid="5"/>
                                        </p:tgtEl>
                                        <p:attrNameLst>
                                          <p:attrName>ppt_h</p:attrName>
                                        </p:attrNameLst>
                                      </p:cBhvr>
                                      <p:tavLst>
                                        <p:tav tm="0">
                                          <p:val>
                                            <p:fltVal val="0"/>
                                          </p:val>
                                        </p:tav>
                                        <p:tav tm="100000">
                                          <p:val>
                                            <p:strVal val="#ppt_h"/>
                                          </p:val>
                                        </p:tav>
                                      </p:tavLst>
                                    </p:anim>
                                  </p:childTnLst>
                                </p:cTn>
                              </p:par>
                              <p:par>
                                <p:cTn id="16" presetID="6"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ircle(out)">
                                      <p:cBhvr>
                                        <p:cTn id="18" dur="5000"/>
                                        <p:tgtEl>
                                          <p:spTgt spid="5"/>
                                        </p:tgtEl>
                                      </p:cBhvr>
                                    </p:animEffect>
                                  </p:childTnLst>
                                </p:cTn>
                              </p:par>
                              <p:par>
                                <p:cTn id="19" presetID="17" presetClass="entr" presetSubtype="1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0" fill="hold"/>
                                        <p:tgtEl>
                                          <p:spTgt spid="6"/>
                                        </p:tgtEl>
                                        <p:attrNameLst>
                                          <p:attrName>ppt_w</p:attrName>
                                        </p:attrNameLst>
                                      </p:cBhvr>
                                      <p:tavLst>
                                        <p:tav tm="0">
                                          <p:val>
                                            <p:fltVal val="0"/>
                                          </p:val>
                                        </p:tav>
                                        <p:tav tm="100000">
                                          <p:val>
                                            <p:strVal val="#ppt_w"/>
                                          </p:val>
                                        </p:tav>
                                      </p:tavLst>
                                    </p:anim>
                                    <p:anim calcmode="lin" valueType="num">
                                      <p:cBhvr>
                                        <p:cTn id="22" dur="5000" fill="hold"/>
                                        <p:tgtEl>
                                          <p:spTgt spid="6"/>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OREROS_00083A.JPG"/>
          <p:cNvPicPr>
            <a:picLocks noChangeAspect="1"/>
          </p:cNvPicPr>
          <p:nvPr/>
        </p:nvPicPr>
        <p:blipFill>
          <a:blip r:embed="rId2" cstate="print"/>
          <a:srcRect/>
          <a:stretch>
            <a:fillRect/>
          </a:stretch>
        </p:blipFill>
        <p:spPr bwMode="auto">
          <a:xfrm>
            <a:off x="971550" y="0"/>
            <a:ext cx="7272338" cy="6858000"/>
          </a:xfrm>
          <a:prstGeom prst="rect">
            <a:avLst/>
          </a:prstGeom>
          <a:noFill/>
          <a:ln w="9525">
            <a:noFill/>
            <a:miter lim="800000"/>
            <a:headEnd/>
            <a:tailEnd/>
          </a:ln>
        </p:spPr>
      </p:pic>
      <p:sp>
        <p:nvSpPr>
          <p:cNvPr id="5" name="4 Cheurón"/>
          <p:cNvSpPr/>
          <p:nvPr/>
        </p:nvSpPr>
        <p:spPr>
          <a:xfrm rot="16200000">
            <a:off x="-264319" y="5622132"/>
            <a:ext cx="1500187" cy="971550"/>
          </a:xfrm>
          <a:prstGeom prst="chevron">
            <a:avLst>
              <a:gd name="adj" fmla="val 69593"/>
            </a:avLst>
          </a:prstGeom>
          <a:solidFill>
            <a:srgbClr val="8AB2E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Cheurón"/>
          <p:cNvSpPr/>
          <p:nvPr/>
        </p:nvSpPr>
        <p:spPr>
          <a:xfrm rot="16200000">
            <a:off x="-264319" y="4550569"/>
            <a:ext cx="1500188" cy="971550"/>
          </a:xfrm>
          <a:prstGeom prst="chevron">
            <a:avLst>
              <a:gd name="adj" fmla="val 72677"/>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Cheurón"/>
          <p:cNvSpPr/>
          <p:nvPr/>
        </p:nvSpPr>
        <p:spPr>
          <a:xfrm rot="16200000">
            <a:off x="-264319" y="3550444"/>
            <a:ext cx="1500188" cy="971550"/>
          </a:xfrm>
          <a:prstGeom prst="chevron">
            <a:avLst>
              <a:gd name="adj" fmla="val 72968"/>
            </a:avLst>
          </a:prstGeom>
          <a:solidFill>
            <a:srgbClr val="8AB2E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heurón"/>
          <p:cNvSpPr/>
          <p:nvPr/>
        </p:nvSpPr>
        <p:spPr>
          <a:xfrm rot="16200000">
            <a:off x="-264319" y="2478882"/>
            <a:ext cx="1500187" cy="971550"/>
          </a:xfrm>
          <a:prstGeom prst="chevron">
            <a:avLst>
              <a:gd name="adj" fmla="val 72169"/>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heurón"/>
          <p:cNvSpPr/>
          <p:nvPr/>
        </p:nvSpPr>
        <p:spPr>
          <a:xfrm rot="16200000">
            <a:off x="-264319" y="1335882"/>
            <a:ext cx="1500187" cy="971550"/>
          </a:xfrm>
          <a:prstGeom prst="chevron">
            <a:avLst>
              <a:gd name="adj" fmla="val 64072"/>
            </a:avLst>
          </a:prstGeom>
          <a:solidFill>
            <a:srgbClr val="8AB2E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heurón"/>
          <p:cNvSpPr/>
          <p:nvPr/>
        </p:nvSpPr>
        <p:spPr>
          <a:xfrm rot="16200000">
            <a:off x="-264319" y="264319"/>
            <a:ext cx="1500188" cy="971550"/>
          </a:xfrm>
          <a:prstGeom prst="chevron">
            <a:avLst>
              <a:gd name="adj" fmla="val 72598"/>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heurón"/>
          <p:cNvSpPr/>
          <p:nvPr/>
        </p:nvSpPr>
        <p:spPr>
          <a:xfrm rot="16200000">
            <a:off x="7943850" y="5657851"/>
            <a:ext cx="1500187" cy="900112"/>
          </a:xfrm>
          <a:prstGeom prst="chevron">
            <a:avLst>
              <a:gd name="adj" fmla="val 68052"/>
            </a:avLst>
          </a:prstGeom>
          <a:solidFill>
            <a:srgbClr val="8AB2E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Cheurón"/>
          <p:cNvSpPr/>
          <p:nvPr/>
        </p:nvSpPr>
        <p:spPr>
          <a:xfrm rot="16200000">
            <a:off x="7943850" y="4592638"/>
            <a:ext cx="1500188" cy="900112"/>
          </a:xfrm>
          <a:prstGeom prst="chevron">
            <a:avLst>
              <a:gd name="adj" fmla="val 74176"/>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Cheurón"/>
          <p:cNvSpPr/>
          <p:nvPr/>
        </p:nvSpPr>
        <p:spPr>
          <a:xfrm rot="16200000">
            <a:off x="7943850" y="3513138"/>
            <a:ext cx="1500188" cy="900112"/>
          </a:xfrm>
          <a:prstGeom prst="chevron">
            <a:avLst>
              <a:gd name="adj" fmla="val 69940"/>
            </a:avLst>
          </a:prstGeom>
          <a:solidFill>
            <a:srgbClr val="8AB2E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Cheurón"/>
          <p:cNvSpPr/>
          <p:nvPr/>
        </p:nvSpPr>
        <p:spPr>
          <a:xfrm rot="16200000">
            <a:off x="7943850" y="2433638"/>
            <a:ext cx="1500188" cy="900112"/>
          </a:xfrm>
          <a:prstGeom prst="chevron">
            <a:avLst>
              <a:gd name="adj" fmla="val 69940"/>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heurón"/>
          <p:cNvSpPr/>
          <p:nvPr/>
        </p:nvSpPr>
        <p:spPr>
          <a:xfrm rot="16200000">
            <a:off x="7943850" y="1371601"/>
            <a:ext cx="1500187" cy="900112"/>
          </a:xfrm>
          <a:prstGeom prst="chevron">
            <a:avLst>
              <a:gd name="adj" fmla="val 71909"/>
            </a:avLst>
          </a:prstGeom>
          <a:solidFill>
            <a:srgbClr val="8AB2E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heurón"/>
          <p:cNvSpPr/>
          <p:nvPr/>
        </p:nvSpPr>
        <p:spPr>
          <a:xfrm rot="16200000">
            <a:off x="7943850" y="300038"/>
            <a:ext cx="1500188" cy="900112"/>
          </a:xfrm>
          <a:prstGeom prst="chevron">
            <a:avLst>
              <a:gd name="adj" fmla="val 70974"/>
            </a:avLst>
          </a:prstGeom>
          <a:solidFill>
            <a:schemeClr val="accent6">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971550" y="5657850"/>
            <a:ext cx="7488238"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era la protagonista original en la puesta teatral de </a:t>
            </a:r>
            <a:r>
              <a:rPr lang="es-ES" sz="2400" b="1" i="1" dirty="0">
                <a:effectLst>
                  <a:outerShdw blurRad="38100" dist="38100" dir="2700000" algn="tl">
                    <a:srgbClr val="000000">
                      <a:alpha val="43137"/>
                    </a:srgbClr>
                  </a:outerShdw>
                </a:effectLst>
                <a:latin typeface="Arial" pitchFamily="34" charset="0"/>
                <a:cs typeface="Arial" pitchFamily="34" charset="0"/>
              </a:rPr>
              <a:t>My </a:t>
            </a:r>
            <a:r>
              <a:rPr lang="es-ES" sz="2400" b="1" i="1" dirty="0" err="1">
                <a:effectLst>
                  <a:outerShdw blurRad="38100" dist="38100" dir="2700000" algn="tl">
                    <a:srgbClr val="000000">
                      <a:alpha val="43137"/>
                    </a:srgbClr>
                  </a:outerShdw>
                </a:effectLst>
                <a:latin typeface="Arial" pitchFamily="34" charset="0"/>
                <a:cs typeface="Arial" pitchFamily="34" charset="0"/>
              </a:rPr>
              <a:t>Fair</a:t>
            </a:r>
            <a:r>
              <a:rPr lang="es-ES" sz="2400" b="1" i="1" dirty="0">
                <a:effectLst>
                  <a:outerShdw blurRad="38100" dist="38100" dir="2700000" algn="tl">
                    <a:srgbClr val="000000">
                      <a:alpha val="43137"/>
                    </a:srgbClr>
                  </a:outerShdw>
                </a:effectLst>
                <a:latin typeface="Arial" pitchFamily="34" charset="0"/>
                <a:cs typeface="Arial" pitchFamily="34" charset="0"/>
              </a:rPr>
              <a:t> Lady</a:t>
            </a:r>
            <a:r>
              <a:rPr lang="es-ES" sz="2400" b="1" dirty="0">
                <a:effectLst>
                  <a:outerShdw blurRad="38100" dist="38100" dir="2700000" algn="tl">
                    <a:srgbClr val="000000">
                      <a:alpha val="43137"/>
                    </a:srgbClr>
                  </a:outerShdw>
                </a:effectLst>
                <a:latin typeface="Arial" pitchFamily="34" charset="0"/>
                <a:cs typeface="Arial" pitchFamily="34" charset="0"/>
              </a:rPr>
              <a:t> y había optado por la más conocida Audrey </a:t>
            </a:r>
            <a:r>
              <a:rPr lang="es-ES" sz="2400" b="1" dirty="0" err="1">
                <a:effectLst>
                  <a:outerShdw blurRad="38100" dist="38100" dir="2700000" algn="tl">
                    <a:srgbClr val="000000">
                      <a:alpha val="43137"/>
                    </a:srgbClr>
                  </a:outerShdw>
                </a:effectLst>
                <a:latin typeface="Arial" pitchFamily="34" charset="0"/>
                <a:cs typeface="Arial" pitchFamily="34" charset="0"/>
              </a:rPr>
              <a:t>Hepburn</a:t>
            </a:r>
            <a:r>
              <a:rPr lang="es-ES" sz="2400" b="1" dirty="0">
                <a:effectLst>
                  <a:outerShdw blurRad="38100" dist="38100" dir="2700000" algn="tl">
                    <a:srgbClr val="000000">
                      <a:alpha val="43137"/>
                    </a:srgbClr>
                  </a:outerShdw>
                </a:effectLst>
                <a:latin typeface="Arial" pitchFamily="34" charset="0"/>
                <a:cs typeface="Arial" pitchFamily="34" charset="0"/>
              </a:rPr>
              <a:t>…</a:t>
            </a:r>
          </a:p>
        </p:txBody>
      </p:sp>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repeatCount="2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repeatCount="200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ppt_x"/>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repeatCount="200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4" repeatCount="200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ppt_x"/>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4" repeatCount="200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repeatCount="2000"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4" repeatCount="2000"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ppt_x"/>
                                          </p:val>
                                        </p:tav>
                                        <p:tav tm="100000">
                                          <p:val>
                                            <p:strVal val="#ppt_x"/>
                                          </p:val>
                                        </p:tav>
                                      </p:tavLst>
                                    </p:anim>
                                    <p:anim calcmode="lin" valueType="num">
                                      <p:cBhvr additive="base">
                                        <p:cTn id="32" dur="30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repeatCount="2000"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ppt_x"/>
                                          </p:val>
                                        </p:tav>
                                        <p:tav tm="100000">
                                          <p:val>
                                            <p:strVal val="#ppt_x"/>
                                          </p:val>
                                        </p:tav>
                                      </p:tavLst>
                                    </p:anim>
                                    <p:anim calcmode="lin" valueType="num">
                                      <p:cBhvr additive="base">
                                        <p:cTn id="36" dur="3000" fill="hold"/>
                                        <p:tgtEl>
                                          <p:spTgt spid="12"/>
                                        </p:tgtEl>
                                        <p:attrNameLst>
                                          <p:attrName>ppt_y</p:attrName>
                                        </p:attrNameLst>
                                      </p:cBhvr>
                                      <p:tavLst>
                                        <p:tav tm="0">
                                          <p:val>
                                            <p:strVal val="1+#ppt_h/2"/>
                                          </p:val>
                                        </p:tav>
                                        <p:tav tm="100000">
                                          <p:val>
                                            <p:strVal val="#ppt_y"/>
                                          </p:val>
                                        </p:tav>
                                      </p:tavLst>
                                    </p:anim>
                                  </p:childTnLst>
                                </p:cTn>
                              </p:par>
                              <p:par>
                                <p:cTn id="37" presetID="2" presetClass="entr" presetSubtype="4" repeatCount="200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ppt_x"/>
                                          </p:val>
                                        </p:tav>
                                        <p:tav tm="100000">
                                          <p:val>
                                            <p:strVal val="#ppt_x"/>
                                          </p:val>
                                        </p:tav>
                                      </p:tavLst>
                                    </p:anim>
                                    <p:anim calcmode="lin" valueType="num">
                                      <p:cBhvr additive="base">
                                        <p:cTn id="40" dur="3000" fill="hold"/>
                                        <p:tgtEl>
                                          <p:spTgt spid="13"/>
                                        </p:tgtEl>
                                        <p:attrNameLst>
                                          <p:attrName>ppt_y</p:attrName>
                                        </p:attrNameLst>
                                      </p:cBhvr>
                                      <p:tavLst>
                                        <p:tav tm="0">
                                          <p:val>
                                            <p:strVal val="1+#ppt_h/2"/>
                                          </p:val>
                                        </p:tav>
                                        <p:tav tm="100000">
                                          <p:val>
                                            <p:strVal val="#ppt_y"/>
                                          </p:val>
                                        </p:tav>
                                      </p:tavLst>
                                    </p:anim>
                                  </p:childTnLst>
                                </p:cTn>
                              </p:par>
                              <p:par>
                                <p:cTn id="41" presetID="2" presetClass="entr" presetSubtype="4" repeatCount="200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1+#ppt_h/2"/>
                                          </p:val>
                                        </p:tav>
                                        <p:tav tm="100000">
                                          <p:val>
                                            <p:strVal val="#ppt_y"/>
                                          </p:val>
                                        </p:tav>
                                      </p:tavLst>
                                    </p:anim>
                                  </p:childTnLst>
                                </p:cTn>
                              </p:par>
                              <p:par>
                                <p:cTn id="45" presetID="2" presetClass="entr" presetSubtype="4" repeatCount="2000"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ppt_x"/>
                                          </p:val>
                                        </p:tav>
                                        <p:tav tm="100000">
                                          <p:val>
                                            <p:strVal val="#ppt_x"/>
                                          </p:val>
                                        </p:tav>
                                      </p:tavLst>
                                    </p:anim>
                                    <p:anim calcmode="lin" valueType="num">
                                      <p:cBhvr additive="base">
                                        <p:cTn id="48" dur="3000" fill="hold"/>
                                        <p:tgtEl>
                                          <p:spTgt spid="15"/>
                                        </p:tgtEl>
                                        <p:attrNameLst>
                                          <p:attrName>ppt_y</p:attrName>
                                        </p:attrNameLst>
                                      </p:cBhvr>
                                      <p:tavLst>
                                        <p:tav tm="0">
                                          <p:val>
                                            <p:strVal val="1+#ppt_h/2"/>
                                          </p:val>
                                        </p:tav>
                                        <p:tav tm="100000">
                                          <p:val>
                                            <p:strVal val="#ppt_y"/>
                                          </p:val>
                                        </p:tav>
                                      </p:tavLst>
                                    </p:anim>
                                  </p:childTnLst>
                                </p:cTn>
                              </p:par>
                              <p:par>
                                <p:cTn id="49" presetID="2" presetClass="entr" presetSubtype="4" repeatCount="2000"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ppt_x"/>
                                          </p:val>
                                        </p:tav>
                                        <p:tav tm="100000">
                                          <p:val>
                                            <p:strVal val="#ppt_x"/>
                                          </p:val>
                                        </p:tav>
                                      </p:tavLst>
                                    </p:anim>
                                    <p:anim calcmode="lin" valueType="num">
                                      <p:cBhvr additive="base">
                                        <p:cTn id="52" dur="3000" fill="hold"/>
                                        <p:tgtEl>
                                          <p:spTgt spid="16"/>
                                        </p:tgtEl>
                                        <p:attrNameLst>
                                          <p:attrName>ppt_y</p:attrName>
                                        </p:attrNameLst>
                                      </p:cBhvr>
                                      <p:tavLst>
                                        <p:tav tm="0">
                                          <p:val>
                                            <p:strVal val="1+#ppt_h/2"/>
                                          </p:val>
                                        </p:tav>
                                        <p:tav tm="100000">
                                          <p:val>
                                            <p:strVal val="#ppt_y"/>
                                          </p:val>
                                        </p:tav>
                                      </p:tavLst>
                                    </p:anim>
                                  </p:childTnLst>
                                </p:cTn>
                              </p:par>
                              <p:par>
                                <p:cTn id="53" presetID="8" presetClass="emph" presetSubtype="0" repeatCount="2000" fill="hold" nodeType="withEffect">
                                  <p:stCondLst>
                                    <p:cond delay="0"/>
                                  </p:stCondLst>
                                  <p:childTnLst>
                                    <p:animRot by="21600000">
                                      <p:cBhvr>
                                        <p:cTn id="54" dur="3000" fill="hold"/>
                                        <p:tgtEl>
                                          <p:spTgt spid="5"/>
                                        </p:tgtEl>
                                        <p:attrNameLst>
                                          <p:attrName>r</p:attrName>
                                        </p:attrNameLst>
                                      </p:cBhvr>
                                    </p:animRot>
                                  </p:childTnLst>
                                </p:cTn>
                              </p:par>
                              <p:par>
                                <p:cTn id="55" presetID="8" presetClass="emph" presetSubtype="0" repeatCount="2000" fill="hold" nodeType="withEffect">
                                  <p:stCondLst>
                                    <p:cond delay="0"/>
                                  </p:stCondLst>
                                  <p:childTnLst>
                                    <p:animRot by="21600000">
                                      <p:cBhvr>
                                        <p:cTn id="56" dur="3000" fill="hold"/>
                                        <p:tgtEl>
                                          <p:spTgt spid="6"/>
                                        </p:tgtEl>
                                        <p:attrNameLst>
                                          <p:attrName>r</p:attrName>
                                        </p:attrNameLst>
                                      </p:cBhvr>
                                    </p:animRot>
                                  </p:childTnLst>
                                </p:cTn>
                              </p:par>
                              <p:par>
                                <p:cTn id="57" presetID="8" presetClass="emph" presetSubtype="0" repeatCount="2000" fill="hold" nodeType="withEffect">
                                  <p:stCondLst>
                                    <p:cond delay="0"/>
                                  </p:stCondLst>
                                  <p:childTnLst>
                                    <p:animRot by="21600000">
                                      <p:cBhvr>
                                        <p:cTn id="58" dur="3000" fill="hold"/>
                                        <p:tgtEl>
                                          <p:spTgt spid="7"/>
                                        </p:tgtEl>
                                        <p:attrNameLst>
                                          <p:attrName>r</p:attrName>
                                        </p:attrNameLst>
                                      </p:cBhvr>
                                    </p:animRot>
                                  </p:childTnLst>
                                </p:cTn>
                              </p:par>
                              <p:par>
                                <p:cTn id="59" presetID="8" presetClass="emph" presetSubtype="0" repeatCount="2000" fill="hold" nodeType="withEffect">
                                  <p:stCondLst>
                                    <p:cond delay="0"/>
                                  </p:stCondLst>
                                  <p:childTnLst>
                                    <p:animRot by="21600000">
                                      <p:cBhvr>
                                        <p:cTn id="60" dur="3000" fill="hold"/>
                                        <p:tgtEl>
                                          <p:spTgt spid="8"/>
                                        </p:tgtEl>
                                        <p:attrNameLst>
                                          <p:attrName>r</p:attrName>
                                        </p:attrNameLst>
                                      </p:cBhvr>
                                    </p:animRot>
                                  </p:childTnLst>
                                </p:cTn>
                              </p:par>
                              <p:par>
                                <p:cTn id="61" presetID="8" presetClass="emph" presetSubtype="0" repeatCount="2000" fill="hold" nodeType="withEffect">
                                  <p:stCondLst>
                                    <p:cond delay="0"/>
                                  </p:stCondLst>
                                  <p:childTnLst>
                                    <p:animRot by="21600000">
                                      <p:cBhvr>
                                        <p:cTn id="62" dur="3000" fill="hold"/>
                                        <p:tgtEl>
                                          <p:spTgt spid="9"/>
                                        </p:tgtEl>
                                        <p:attrNameLst>
                                          <p:attrName>r</p:attrName>
                                        </p:attrNameLst>
                                      </p:cBhvr>
                                    </p:animRot>
                                  </p:childTnLst>
                                </p:cTn>
                              </p:par>
                              <p:par>
                                <p:cTn id="63" presetID="8" presetClass="emph" presetSubtype="0" repeatCount="2000" fill="hold" nodeType="withEffect">
                                  <p:stCondLst>
                                    <p:cond delay="0"/>
                                  </p:stCondLst>
                                  <p:childTnLst>
                                    <p:animRot by="21600000">
                                      <p:cBhvr>
                                        <p:cTn id="64" dur="3000" fill="hold"/>
                                        <p:tgtEl>
                                          <p:spTgt spid="10"/>
                                        </p:tgtEl>
                                        <p:attrNameLst>
                                          <p:attrName>r</p:attrName>
                                        </p:attrNameLst>
                                      </p:cBhvr>
                                    </p:animRot>
                                  </p:childTnLst>
                                </p:cTn>
                              </p:par>
                              <p:par>
                                <p:cTn id="65" presetID="8" presetClass="emph" presetSubtype="0" repeatCount="2000" fill="hold" nodeType="withEffect">
                                  <p:stCondLst>
                                    <p:cond delay="0"/>
                                  </p:stCondLst>
                                  <p:childTnLst>
                                    <p:animRot by="21600000">
                                      <p:cBhvr>
                                        <p:cTn id="66" dur="3000" fill="hold"/>
                                        <p:tgtEl>
                                          <p:spTgt spid="11"/>
                                        </p:tgtEl>
                                        <p:attrNameLst>
                                          <p:attrName>r</p:attrName>
                                        </p:attrNameLst>
                                      </p:cBhvr>
                                    </p:animRot>
                                  </p:childTnLst>
                                </p:cTn>
                              </p:par>
                              <p:par>
                                <p:cTn id="67" presetID="8" presetClass="emph" presetSubtype="0" repeatCount="2000" fill="hold" nodeType="withEffect">
                                  <p:stCondLst>
                                    <p:cond delay="0"/>
                                  </p:stCondLst>
                                  <p:childTnLst>
                                    <p:animRot by="21600000">
                                      <p:cBhvr>
                                        <p:cTn id="68" dur="3000" fill="hold"/>
                                        <p:tgtEl>
                                          <p:spTgt spid="12"/>
                                        </p:tgtEl>
                                        <p:attrNameLst>
                                          <p:attrName>r</p:attrName>
                                        </p:attrNameLst>
                                      </p:cBhvr>
                                    </p:animRot>
                                  </p:childTnLst>
                                </p:cTn>
                              </p:par>
                              <p:par>
                                <p:cTn id="69" presetID="8" presetClass="emph" presetSubtype="0" repeatCount="2000" fill="hold" nodeType="withEffect">
                                  <p:stCondLst>
                                    <p:cond delay="0"/>
                                  </p:stCondLst>
                                  <p:childTnLst>
                                    <p:animRot by="21600000">
                                      <p:cBhvr>
                                        <p:cTn id="70" dur="3000" fill="hold"/>
                                        <p:tgtEl>
                                          <p:spTgt spid="13"/>
                                        </p:tgtEl>
                                        <p:attrNameLst>
                                          <p:attrName>r</p:attrName>
                                        </p:attrNameLst>
                                      </p:cBhvr>
                                    </p:animRot>
                                  </p:childTnLst>
                                </p:cTn>
                              </p:par>
                              <p:par>
                                <p:cTn id="71" presetID="8" presetClass="emph" presetSubtype="0" repeatCount="2000" fill="hold" nodeType="withEffect">
                                  <p:stCondLst>
                                    <p:cond delay="0"/>
                                  </p:stCondLst>
                                  <p:childTnLst>
                                    <p:animRot by="21600000">
                                      <p:cBhvr>
                                        <p:cTn id="72" dur="3000" fill="hold"/>
                                        <p:tgtEl>
                                          <p:spTgt spid="14"/>
                                        </p:tgtEl>
                                        <p:attrNameLst>
                                          <p:attrName>r</p:attrName>
                                        </p:attrNameLst>
                                      </p:cBhvr>
                                    </p:animRot>
                                  </p:childTnLst>
                                </p:cTn>
                              </p:par>
                              <p:par>
                                <p:cTn id="73" presetID="8" presetClass="emph" presetSubtype="0" repeatCount="2000" fill="hold" nodeType="withEffect">
                                  <p:stCondLst>
                                    <p:cond delay="0"/>
                                  </p:stCondLst>
                                  <p:childTnLst>
                                    <p:animRot by="21600000">
                                      <p:cBhvr>
                                        <p:cTn id="74" dur="3000" fill="hold"/>
                                        <p:tgtEl>
                                          <p:spTgt spid="15"/>
                                        </p:tgtEl>
                                        <p:attrNameLst>
                                          <p:attrName>r</p:attrName>
                                        </p:attrNameLst>
                                      </p:cBhvr>
                                    </p:animRot>
                                  </p:childTnLst>
                                </p:cTn>
                              </p:par>
                              <p:par>
                                <p:cTn id="75" presetID="8" presetClass="emph" presetSubtype="0" repeatCount="2000" fill="hold" nodeType="withEffect">
                                  <p:stCondLst>
                                    <p:cond delay="0"/>
                                  </p:stCondLst>
                                  <p:childTnLst>
                                    <p:animRot by="21600000">
                                      <p:cBhvr>
                                        <p:cTn id="76" dur="3000" fill="hold"/>
                                        <p:tgtEl>
                                          <p:spTgt spid="16"/>
                                        </p:tgtEl>
                                        <p:attrNameLst>
                                          <p:attrName>r</p:attrName>
                                        </p:attrNameLst>
                                      </p:cBhvr>
                                    </p:animRot>
                                  </p:childTnLst>
                                </p:cTn>
                              </p:par>
                              <p:par>
                                <p:cTn id="77" presetID="23" presetClass="entr" presetSubtype="16" fill="hold" nodeType="with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p:cTn id="79" dur="5000" fill="hold"/>
                                        <p:tgtEl>
                                          <p:spTgt spid="4"/>
                                        </p:tgtEl>
                                        <p:attrNameLst>
                                          <p:attrName>ppt_w</p:attrName>
                                        </p:attrNameLst>
                                      </p:cBhvr>
                                      <p:tavLst>
                                        <p:tav tm="0">
                                          <p:val>
                                            <p:fltVal val="0"/>
                                          </p:val>
                                        </p:tav>
                                        <p:tav tm="100000">
                                          <p:val>
                                            <p:strVal val="#ppt_w"/>
                                          </p:val>
                                        </p:tav>
                                      </p:tavLst>
                                    </p:anim>
                                    <p:anim calcmode="lin" valueType="num">
                                      <p:cBhvr>
                                        <p:cTn id="80" dur="5000" fill="hold"/>
                                        <p:tgtEl>
                                          <p:spTgt spid="4"/>
                                        </p:tgtEl>
                                        <p:attrNameLst>
                                          <p:attrName>ppt_h</p:attrName>
                                        </p:attrNameLst>
                                      </p:cBhvr>
                                      <p:tavLst>
                                        <p:tav tm="0">
                                          <p:val>
                                            <p:fltVal val="0"/>
                                          </p:val>
                                        </p:tav>
                                        <p:tav tm="100000">
                                          <p:val>
                                            <p:strVal val="#ppt_h"/>
                                          </p:val>
                                        </p:tav>
                                      </p:tavLst>
                                    </p:anim>
                                  </p:childTnLst>
                                </p:cTn>
                              </p:par>
                              <p:par>
                                <p:cTn id="81" presetID="3" presetClass="entr" presetSubtype="5" fill="hold" nodeType="withEffect">
                                  <p:stCondLst>
                                    <p:cond delay="0"/>
                                  </p:stCondLst>
                                  <p:childTnLst>
                                    <p:set>
                                      <p:cBhvr>
                                        <p:cTn id="82" dur="1" fill="hold">
                                          <p:stCondLst>
                                            <p:cond delay="0"/>
                                          </p:stCondLst>
                                        </p:cTn>
                                        <p:tgtEl>
                                          <p:spTgt spid="4"/>
                                        </p:tgtEl>
                                        <p:attrNameLst>
                                          <p:attrName>style.visibility</p:attrName>
                                        </p:attrNameLst>
                                      </p:cBhvr>
                                      <p:to>
                                        <p:strVal val="visible"/>
                                      </p:to>
                                    </p:set>
                                    <p:animEffect transition="in" filter="blinds(vertical)">
                                      <p:cBhvr>
                                        <p:cTn id="83" dur="5000"/>
                                        <p:tgtEl>
                                          <p:spTgt spid="4"/>
                                        </p:tgtEl>
                                      </p:cBhvr>
                                    </p:animEffect>
                                  </p:childTnLst>
                                </p:cTn>
                              </p:par>
                            </p:childTnLst>
                          </p:cTn>
                        </p:par>
                        <p:par>
                          <p:cTn id="84" fill="hold">
                            <p:stCondLst>
                              <p:cond delay="6000"/>
                            </p:stCondLst>
                            <p:childTnLst>
                              <p:par>
                                <p:cTn id="85" presetID="40" presetClass="entr" presetSubtype="0" fill="hold" grpId="0" nodeType="afterEffect">
                                  <p:stCondLst>
                                    <p:cond delay="0"/>
                                  </p:stCondLst>
                                  <p:iterate type="lt">
                                    <p:tmPct val="10000"/>
                                  </p:iterate>
                                  <p:childTnLst>
                                    <p:set>
                                      <p:cBhvr>
                                        <p:cTn id="86" dur="1" fill="hold">
                                          <p:stCondLst>
                                            <p:cond delay="0"/>
                                          </p:stCondLst>
                                        </p:cTn>
                                        <p:tgtEl>
                                          <p:spTgt spid="17"/>
                                        </p:tgtEl>
                                        <p:attrNameLst>
                                          <p:attrName>style.visibility</p:attrName>
                                        </p:attrNameLst>
                                      </p:cBhvr>
                                      <p:to>
                                        <p:strVal val="visible"/>
                                      </p:to>
                                    </p:set>
                                    <p:animEffect transition="in" filter="fade">
                                      <p:cBhvr>
                                        <p:cTn id="87" dur="1000"/>
                                        <p:tgtEl>
                                          <p:spTgt spid="17"/>
                                        </p:tgtEl>
                                      </p:cBhvr>
                                    </p:animEffect>
                                    <p:anim calcmode="lin" valueType="num">
                                      <p:cBhvr>
                                        <p:cTn id="88" dur="1000" fill="hold"/>
                                        <p:tgtEl>
                                          <p:spTgt spid="17"/>
                                        </p:tgtEl>
                                        <p:attrNameLst>
                                          <p:attrName>ppt_x</p:attrName>
                                        </p:attrNameLst>
                                      </p:cBhvr>
                                      <p:tavLst>
                                        <p:tav tm="0">
                                          <p:val>
                                            <p:strVal val="#ppt_x-.1"/>
                                          </p:val>
                                        </p:tav>
                                        <p:tav tm="100000">
                                          <p:val>
                                            <p:strVal val="#ppt_x"/>
                                          </p:val>
                                        </p:tav>
                                      </p:tavLst>
                                    </p:anim>
                                    <p:anim calcmode="lin" valueType="num">
                                      <p:cBhvr>
                                        <p:cTn id="8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007238fr-detalle6-623x750.jpg"/>
          <p:cNvPicPr>
            <a:picLocks noChangeAspect="1"/>
          </p:cNvPicPr>
          <p:nvPr/>
        </p:nvPicPr>
        <p:blipFill>
          <a:blip r:embed="rId2" cstate="print"/>
          <a:srcRect/>
          <a:stretch>
            <a:fillRect/>
          </a:stretch>
        </p:blipFill>
        <p:spPr bwMode="auto">
          <a:xfrm>
            <a:off x="1331913" y="0"/>
            <a:ext cx="6553200" cy="6858000"/>
          </a:xfrm>
          <a:prstGeom prst="rect">
            <a:avLst/>
          </a:prstGeom>
          <a:noFill/>
          <a:ln w="9525">
            <a:noFill/>
            <a:miter lim="800000"/>
            <a:headEnd/>
            <a:tailEnd/>
          </a:ln>
        </p:spPr>
      </p:pic>
      <p:sp>
        <p:nvSpPr>
          <p:cNvPr id="5" name="4 Marco"/>
          <p:cNvSpPr/>
          <p:nvPr/>
        </p:nvSpPr>
        <p:spPr>
          <a:xfrm>
            <a:off x="357188" y="928688"/>
            <a:ext cx="928687" cy="1000125"/>
          </a:xfrm>
          <a:prstGeom prst="frame">
            <a:avLst>
              <a:gd name="adj1" fmla="val 25455"/>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357188" y="1928813"/>
            <a:ext cx="928687" cy="1000125"/>
          </a:xfrm>
          <a:prstGeom prst="frame">
            <a:avLst>
              <a:gd name="adj1" fmla="val 25455"/>
            </a:avLst>
          </a:prstGeom>
          <a:solidFill>
            <a:schemeClr val="bg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57188" y="2928938"/>
            <a:ext cx="928687" cy="1000125"/>
          </a:xfrm>
          <a:prstGeom prst="frame">
            <a:avLst>
              <a:gd name="adj1" fmla="val 25455"/>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57188" y="3857625"/>
            <a:ext cx="928687" cy="928688"/>
          </a:xfrm>
          <a:prstGeom prst="frame">
            <a:avLst>
              <a:gd name="adj1" fmla="val 25455"/>
            </a:avLst>
          </a:prstGeom>
          <a:solidFill>
            <a:schemeClr val="bg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357188" y="4786313"/>
            <a:ext cx="928687" cy="1000125"/>
          </a:xfrm>
          <a:prstGeom prst="frame">
            <a:avLst>
              <a:gd name="adj1" fmla="val 25455"/>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357188" y="5805488"/>
            <a:ext cx="928687" cy="1052512"/>
          </a:xfrm>
          <a:prstGeom prst="frame">
            <a:avLst>
              <a:gd name="adj1" fmla="val 25455"/>
            </a:avLst>
          </a:prstGeom>
          <a:solidFill>
            <a:schemeClr val="bg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57188" y="0"/>
            <a:ext cx="928687" cy="928688"/>
          </a:xfrm>
          <a:prstGeom prst="frame">
            <a:avLst>
              <a:gd name="adj1" fmla="val 25455"/>
            </a:avLst>
          </a:prstGeom>
          <a:solidFill>
            <a:schemeClr val="bg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7929563" y="928688"/>
            <a:ext cx="928687" cy="1000125"/>
          </a:xfrm>
          <a:prstGeom prst="frame">
            <a:avLst>
              <a:gd name="adj1" fmla="val 25455"/>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7929563" y="1928813"/>
            <a:ext cx="928687" cy="1000125"/>
          </a:xfrm>
          <a:prstGeom prst="frame">
            <a:avLst>
              <a:gd name="adj1" fmla="val 25455"/>
            </a:avLst>
          </a:prstGeom>
          <a:solidFill>
            <a:schemeClr val="bg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7929563" y="2928938"/>
            <a:ext cx="928687" cy="1000125"/>
          </a:xfrm>
          <a:prstGeom prst="frame">
            <a:avLst>
              <a:gd name="adj1" fmla="val 25455"/>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arco"/>
          <p:cNvSpPr/>
          <p:nvPr/>
        </p:nvSpPr>
        <p:spPr>
          <a:xfrm>
            <a:off x="7929563" y="3857625"/>
            <a:ext cx="928687" cy="928688"/>
          </a:xfrm>
          <a:prstGeom prst="frame">
            <a:avLst>
              <a:gd name="adj1" fmla="val 25455"/>
            </a:avLst>
          </a:prstGeom>
          <a:solidFill>
            <a:schemeClr val="bg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arco"/>
          <p:cNvSpPr/>
          <p:nvPr/>
        </p:nvSpPr>
        <p:spPr>
          <a:xfrm>
            <a:off x="7929563" y="4786313"/>
            <a:ext cx="928687" cy="1000125"/>
          </a:xfrm>
          <a:prstGeom prst="frame">
            <a:avLst>
              <a:gd name="adj1" fmla="val 25455"/>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Marco"/>
          <p:cNvSpPr/>
          <p:nvPr/>
        </p:nvSpPr>
        <p:spPr>
          <a:xfrm>
            <a:off x="7929563" y="5732463"/>
            <a:ext cx="928687" cy="1125537"/>
          </a:xfrm>
          <a:prstGeom prst="frame">
            <a:avLst>
              <a:gd name="adj1" fmla="val 25455"/>
            </a:avLst>
          </a:prstGeom>
          <a:solidFill>
            <a:schemeClr val="bg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arco"/>
          <p:cNvSpPr/>
          <p:nvPr/>
        </p:nvSpPr>
        <p:spPr>
          <a:xfrm>
            <a:off x="7929563" y="0"/>
            <a:ext cx="928687" cy="928688"/>
          </a:xfrm>
          <a:prstGeom prst="frame">
            <a:avLst>
              <a:gd name="adj1" fmla="val 25455"/>
            </a:avLst>
          </a:prstGeom>
          <a:solidFill>
            <a:schemeClr val="bg2">
              <a:lumMod val="40000"/>
              <a:lumOff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CuadroTexto"/>
          <p:cNvSpPr txBox="1"/>
          <p:nvPr/>
        </p:nvSpPr>
        <p:spPr>
          <a:xfrm>
            <a:off x="1331913" y="5287963"/>
            <a:ext cx="6769100" cy="1570037"/>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…ni siquiera fue considerada para las nominaciones a mejor actriz de ese año ya que </a:t>
            </a:r>
            <a:r>
              <a:rPr lang="es-ES" sz="2400" b="1" dirty="0" err="1">
                <a:effectLst>
                  <a:outerShdw blurRad="38100" dist="38100" dir="2700000" algn="tl">
                    <a:srgbClr val="000000">
                      <a:alpha val="43137"/>
                    </a:srgbClr>
                  </a:outerShdw>
                </a:effectLst>
                <a:latin typeface="Arial" pitchFamily="34" charset="0"/>
                <a:cs typeface="Arial" pitchFamily="34" charset="0"/>
              </a:rPr>
              <a:t>Hepburn</a:t>
            </a:r>
            <a:r>
              <a:rPr lang="es-ES" sz="2400" b="1" dirty="0">
                <a:effectLst>
                  <a:outerShdw blurRad="38100" dist="38100" dir="2700000" algn="tl">
                    <a:srgbClr val="000000">
                      <a:alpha val="43137"/>
                    </a:srgbClr>
                  </a:outerShdw>
                </a:effectLst>
                <a:latin typeface="Arial" pitchFamily="34" charset="0"/>
                <a:cs typeface="Arial" pitchFamily="34" charset="0"/>
              </a:rPr>
              <a:t> fue doblada en la película en las canciones por </a:t>
            </a:r>
            <a:r>
              <a:rPr lang="es-ES" sz="2400" b="1" dirty="0" err="1">
                <a:effectLst>
                  <a:outerShdw blurRad="38100" dist="38100" dir="2700000" algn="tl">
                    <a:srgbClr val="000000">
                      <a:alpha val="43137"/>
                    </a:srgbClr>
                  </a:outerShdw>
                </a:effectLst>
                <a:latin typeface="Arial" pitchFamily="34" charset="0"/>
                <a:cs typeface="Arial" pitchFamily="34" charset="0"/>
              </a:rPr>
              <a:t>Marni</a:t>
            </a:r>
            <a:r>
              <a:rPr lang="es-ES" sz="2400" b="1" dirty="0">
                <a:effectLst>
                  <a:outerShdw blurRad="38100" dist="38100" dir="2700000" algn="tl">
                    <a:srgbClr val="000000">
                      <a:alpha val="43137"/>
                    </a:srgbClr>
                  </a:outerShdw>
                </a:effectLst>
                <a:latin typeface="Arial" pitchFamily="34" charset="0"/>
                <a:cs typeface="Arial" pitchFamily="34" charset="0"/>
              </a:rPr>
              <a:t> Nixon</a:t>
            </a:r>
          </a:p>
        </p:txBody>
      </p:sp>
    </p:spTree>
  </p:cSld>
  <p:clrMapOvr>
    <a:masterClrMapping/>
  </p:clrMapOvr>
  <p:transition spd="slow" advTm="2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withEffect">
                                  <p:stCondLst>
                                    <p:cond delay="0"/>
                                  </p:stCondLst>
                                  <p:childTnLst>
                                    <p:animRot by="21600000">
                                      <p:cBhvr>
                                        <p:cTn id="6" dur="3000" fill="hold"/>
                                        <p:tgtEl>
                                          <p:spTgt spid="12"/>
                                        </p:tgtEl>
                                        <p:attrNameLst>
                                          <p:attrName>r</p:attrName>
                                        </p:attrNameLst>
                                      </p:cBhvr>
                                    </p:animRot>
                                  </p:childTnLst>
                                </p:cTn>
                              </p:par>
                              <p:par>
                                <p:cTn id="7" presetID="8" presetClass="emph" presetSubtype="0" repeatCount="2000" fill="hold" nodeType="withEffect">
                                  <p:stCondLst>
                                    <p:cond delay="0"/>
                                  </p:stCondLst>
                                  <p:childTnLst>
                                    <p:animRot by="21600000">
                                      <p:cBhvr>
                                        <p:cTn id="8" dur="3000" fill="hold"/>
                                        <p:tgtEl>
                                          <p:spTgt spid="13"/>
                                        </p:tgtEl>
                                        <p:attrNameLst>
                                          <p:attrName>r</p:attrName>
                                        </p:attrNameLst>
                                      </p:cBhvr>
                                    </p:animRot>
                                  </p:childTnLst>
                                </p:cTn>
                              </p:par>
                              <p:par>
                                <p:cTn id="9" presetID="8" presetClass="emph" presetSubtype="0" repeatCount="2000" fill="hold" nodeType="withEffect">
                                  <p:stCondLst>
                                    <p:cond delay="0"/>
                                  </p:stCondLst>
                                  <p:childTnLst>
                                    <p:animRot by="21600000">
                                      <p:cBhvr>
                                        <p:cTn id="10" dur="3000" fill="hold"/>
                                        <p:tgtEl>
                                          <p:spTgt spid="14"/>
                                        </p:tgtEl>
                                        <p:attrNameLst>
                                          <p:attrName>r</p:attrName>
                                        </p:attrNameLst>
                                      </p:cBhvr>
                                    </p:animRot>
                                  </p:childTnLst>
                                </p:cTn>
                              </p:par>
                              <p:par>
                                <p:cTn id="11" presetID="8" presetClass="emph" presetSubtype="0" repeatCount="2000" fill="hold" nodeType="withEffect">
                                  <p:stCondLst>
                                    <p:cond delay="0"/>
                                  </p:stCondLst>
                                  <p:childTnLst>
                                    <p:animRot by="21600000">
                                      <p:cBhvr>
                                        <p:cTn id="12" dur="3000" fill="hold"/>
                                        <p:tgtEl>
                                          <p:spTgt spid="15"/>
                                        </p:tgtEl>
                                        <p:attrNameLst>
                                          <p:attrName>r</p:attrName>
                                        </p:attrNameLst>
                                      </p:cBhvr>
                                    </p:animRot>
                                  </p:childTnLst>
                                </p:cTn>
                              </p:par>
                              <p:par>
                                <p:cTn id="13" presetID="8" presetClass="emph" presetSubtype="0" repeatCount="2000" fill="hold" nodeType="withEffect">
                                  <p:stCondLst>
                                    <p:cond delay="0"/>
                                  </p:stCondLst>
                                  <p:childTnLst>
                                    <p:animRot by="21600000">
                                      <p:cBhvr>
                                        <p:cTn id="14" dur="3000" fill="hold"/>
                                        <p:tgtEl>
                                          <p:spTgt spid="16"/>
                                        </p:tgtEl>
                                        <p:attrNameLst>
                                          <p:attrName>r</p:attrName>
                                        </p:attrNameLst>
                                      </p:cBhvr>
                                    </p:animRot>
                                  </p:childTnLst>
                                </p:cTn>
                              </p:par>
                              <p:par>
                                <p:cTn id="15" presetID="8" presetClass="emph" presetSubtype="0" repeatCount="2000" fill="hold" nodeType="withEffect">
                                  <p:stCondLst>
                                    <p:cond delay="0"/>
                                  </p:stCondLst>
                                  <p:childTnLst>
                                    <p:animRot by="21600000">
                                      <p:cBhvr>
                                        <p:cTn id="16" dur="3000" fill="hold"/>
                                        <p:tgtEl>
                                          <p:spTgt spid="17"/>
                                        </p:tgtEl>
                                        <p:attrNameLst>
                                          <p:attrName>r</p:attrName>
                                        </p:attrNameLst>
                                      </p:cBhvr>
                                    </p:animRot>
                                  </p:childTnLst>
                                </p:cTn>
                              </p:par>
                              <p:par>
                                <p:cTn id="17" presetID="8" presetClass="emph" presetSubtype="0" repeatCount="2000" fill="hold" nodeType="withEffect">
                                  <p:stCondLst>
                                    <p:cond delay="0"/>
                                  </p:stCondLst>
                                  <p:childTnLst>
                                    <p:animRot by="21600000">
                                      <p:cBhvr>
                                        <p:cTn id="18" dur="3000" fill="hold"/>
                                        <p:tgtEl>
                                          <p:spTgt spid="18"/>
                                        </p:tgtEl>
                                        <p:attrNameLst>
                                          <p:attrName>r</p:attrName>
                                        </p:attrNameLst>
                                      </p:cBhvr>
                                    </p:animRot>
                                  </p:childTnLst>
                                </p:cTn>
                              </p:par>
                              <p:par>
                                <p:cTn id="19" presetID="8" presetClass="emph" presetSubtype="0" repeatCount="2000" fill="hold" nodeType="withEffect">
                                  <p:stCondLst>
                                    <p:cond delay="0"/>
                                  </p:stCondLst>
                                  <p:childTnLst>
                                    <p:animRot by="21600000">
                                      <p:cBhvr>
                                        <p:cTn id="20" dur="3000" fill="hold"/>
                                        <p:tgtEl>
                                          <p:spTgt spid="5"/>
                                        </p:tgtEl>
                                        <p:attrNameLst>
                                          <p:attrName>r</p:attrName>
                                        </p:attrNameLst>
                                      </p:cBhvr>
                                    </p:animRot>
                                  </p:childTnLst>
                                </p:cTn>
                              </p:par>
                              <p:par>
                                <p:cTn id="21" presetID="8" presetClass="emph" presetSubtype="0" repeatCount="2000" fill="hold" nodeType="withEffect">
                                  <p:stCondLst>
                                    <p:cond delay="0"/>
                                  </p:stCondLst>
                                  <p:childTnLst>
                                    <p:animRot by="21600000">
                                      <p:cBhvr>
                                        <p:cTn id="22" dur="3000" fill="hold"/>
                                        <p:tgtEl>
                                          <p:spTgt spid="6"/>
                                        </p:tgtEl>
                                        <p:attrNameLst>
                                          <p:attrName>r</p:attrName>
                                        </p:attrNameLst>
                                      </p:cBhvr>
                                    </p:animRot>
                                  </p:childTnLst>
                                </p:cTn>
                              </p:par>
                              <p:par>
                                <p:cTn id="23" presetID="8" presetClass="emph" presetSubtype="0" repeatCount="2000" fill="hold" nodeType="withEffect">
                                  <p:stCondLst>
                                    <p:cond delay="0"/>
                                  </p:stCondLst>
                                  <p:childTnLst>
                                    <p:animRot by="21600000">
                                      <p:cBhvr>
                                        <p:cTn id="24" dur="3000" fill="hold"/>
                                        <p:tgtEl>
                                          <p:spTgt spid="7"/>
                                        </p:tgtEl>
                                        <p:attrNameLst>
                                          <p:attrName>r</p:attrName>
                                        </p:attrNameLst>
                                      </p:cBhvr>
                                    </p:animRot>
                                  </p:childTnLst>
                                </p:cTn>
                              </p:par>
                              <p:par>
                                <p:cTn id="25" presetID="8" presetClass="emph" presetSubtype="0" repeatCount="2000" fill="hold" nodeType="withEffect">
                                  <p:stCondLst>
                                    <p:cond delay="0"/>
                                  </p:stCondLst>
                                  <p:childTnLst>
                                    <p:animRot by="21600000">
                                      <p:cBhvr>
                                        <p:cTn id="26" dur="3000" fill="hold"/>
                                        <p:tgtEl>
                                          <p:spTgt spid="8"/>
                                        </p:tgtEl>
                                        <p:attrNameLst>
                                          <p:attrName>r</p:attrName>
                                        </p:attrNameLst>
                                      </p:cBhvr>
                                    </p:animRot>
                                  </p:childTnLst>
                                </p:cTn>
                              </p:par>
                              <p:par>
                                <p:cTn id="27" presetID="8" presetClass="emph" presetSubtype="0" repeatCount="2000" fill="hold" nodeType="withEffect">
                                  <p:stCondLst>
                                    <p:cond delay="0"/>
                                  </p:stCondLst>
                                  <p:childTnLst>
                                    <p:animRot by="21600000">
                                      <p:cBhvr>
                                        <p:cTn id="28" dur="3000" fill="hold"/>
                                        <p:tgtEl>
                                          <p:spTgt spid="9"/>
                                        </p:tgtEl>
                                        <p:attrNameLst>
                                          <p:attrName>r</p:attrName>
                                        </p:attrNameLst>
                                      </p:cBhvr>
                                    </p:animRot>
                                  </p:childTnLst>
                                </p:cTn>
                              </p:par>
                              <p:par>
                                <p:cTn id="29" presetID="8" presetClass="emph" presetSubtype="0" repeatCount="2000" fill="hold" nodeType="withEffect">
                                  <p:stCondLst>
                                    <p:cond delay="0"/>
                                  </p:stCondLst>
                                  <p:childTnLst>
                                    <p:animRot by="21600000">
                                      <p:cBhvr>
                                        <p:cTn id="30" dur="3000" fill="hold"/>
                                        <p:tgtEl>
                                          <p:spTgt spid="10"/>
                                        </p:tgtEl>
                                        <p:attrNameLst>
                                          <p:attrName>r</p:attrName>
                                        </p:attrNameLst>
                                      </p:cBhvr>
                                    </p:animRot>
                                  </p:childTnLst>
                                </p:cTn>
                              </p:par>
                              <p:par>
                                <p:cTn id="31" presetID="8" presetClass="emph" presetSubtype="0" repeatCount="2000" fill="hold" nodeType="withEffect">
                                  <p:stCondLst>
                                    <p:cond delay="0"/>
                                  </p:stCondLst>
                                  <p:childTnLst>
                                    <p:animRot by="21600000">
                                      <p:cBhvr>
                                        <p:cTn id="32" dur="3000" fill="hold"/>
                                        <p:tgtEl>
                                          <p:spTgt spid="11"/>
                                        </p:tgtEl>
                                        <p:attrNameLst>
                                          <p:attrName>r</p:attrName>
                                        </p:attrNameLst>
                                      </p:cBhvr>
                                    </p:animRot>
                                  </p:childTnLst>
                                </p:cTn>
                              </p:par>
                              <p:par>
                                <p:cTn id="33" presetID="16" presetClass="entr" presetSubtype="37"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Vertical)">
                                      <p:cBhvr>
                                        <p:cTn id="35" dur="5000"/>
                                        <p:tgtEl>
                                          <p:spTgt spid="4"/>
                                        </p:tgtEl>
                                      </p:cBhvr>
                                    </p:animEffec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5000" fill="hold"/>
                                        <p:tgtEl>
                                          <p:spTgt spid="4"/>
                                        </p:tgtEl>
                                        <p:attrNameLst>
                                          <p:attrName>ppt_w</p:attrName>
                                        </p:attrNameLst>
                                      </p:cBhvr>
                                      <p:tavLst>
                                        <p:tav tm="0">
                                          <p:val>
                                            <p:strVal val="2/3*#ppt_w"/>
                                          </p:val>
                                        </p:tav>
                                        <p:tav tm="100000">
                                          <p:val>
                                            <p:strVal val="#ppt_w"/>
                                          </p:val>
                                        </p:tav>
                                      </p:tavLst>
                                    </p:anim>
                                    <p:anim calcmode="lin" valueType="num">
                                      <p:cBhvr>
                                        <p:cTn id="39" dur="5000" fill="hold"/>
                                        <p:tgtEl>
                                          <p:spTgt spid="4"/>
                                        </p:tgtEl>
                                        <p:attrNameLst>
                                          <p:attrName>ppt_h</p:attrName>
                                        </p:attrNameLst>
                                      </p:cBhvr>
                                      <p:tavLst>
                                        <p:tav tm="0">
                                          <p:val>
                                            <p:strVal val="2/3*#ppt_h"/>
                                          </p:val>
                                        </p:tav>
                                        <p:tav tm="100000">
                                          <p:val>
                                            <p:strVal val="#ppt_h"/>
                                          </p:val>
                                        </p:tav>
                                      </p:tavLst>
                                    </p:anim>
                                  </p:childTnLst>
                                </p:cTn>
                              </p:par>
                            </p:childTnLst>
                          </p:cTn>
                        </p:par>
                        <p:par>
                          <p:cTn id="40" fill="hold">
                            <p:stCondLst>
                              <p:cond delay="6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9"/>
                                        </p:tgtEl>
                                        <p:attrNameLst>
                                          <p:attrName>style.visibility</p:attrName>
                                        </p:attrNameLst>
                                      </p:cBhvr>
                                      <p:to>
                                        <p:strVal val="visible"/>
                                      </p:to>
                                    </p:set>
                                    <p:animEffect transition="in" filter="fade">
                                      <p:cBhvr>
                                        <p:cTn id="43" dur="1000"/>
                                        <p:tgtEl>
                                          <p:spTgt spid="19"/>
                                        </p:tgtEl>
                                      </p:cBhvr>
                                    </p:animEffect>
                                    <p:anim calcmode="lin" valueType="num">
                                      <p:cBhvr>
                                        <p:cTn id="44" dur="1000" fill="hold"/>
                                        <p:tgtEl>
                                          <p:spTgt spid="19"/>
                                        </p:tgtEl>
                                        <p:attrNameLst>
                                          <p:attrName>ppt_x</p:attrName>
                                        </p:attrNameLst>
                                      </p:cBhvr>
                                      <p:tavLst>
                                        <p:tav tm="0">
                                          <p:val>
                                            <p:strVal val="#ppt_x-.1"/>
                                          </p:val>
                                        </p:tav>
                                        <p:tav tm="100000">
                                          <p:val>
                                            <p:strVal val="#ppt_x"/>
                                          </p:val>
                                        </p:tav>
                                      </p:tavLst>
                                    </p:anim>
                                    <p:anim calcmode="lin" valueType="num">
                                      <p:cBhvr>
                                        <p:cTn id="45"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Ana María\Escritorio\1330681.jpg"/>
          <p:cNvPicPr>
            <a:picLocks noChangeAspect="1" noChangeArrowheads="1"/>
          </p:cNvPicPr>
          <p:nvPr/>
        </p:nvPicPr>
        <p:blipFill>
          <a:blip r:embed="rId2" cstate="print"/>
          <a:srcRect/>
          <a:stretch>
            <a:fillRect/>
          </a:stretch>
        </p:blipFill>
        <p:spPr bwMode="auto">
          <a:xfrm>
            <a:off x="0" y="7938"/>
            <a:ext cx="9144000" cy="6842125"/>
          </a:xfrm>
          <a:prstGeom prst="rect">
            <a:avLst/>
          </a:prstGeom>
          <a:noFill/>
          <a:ln w="9525">
            <a:noFill/>
            <a:miter lim="800000"/>
            <a:headEnd/>
            <a:tailEnd/>
          </a:ln>
        </p:spPr>
      </p:pic>
      <p:pic>
        <p:nvPicPr>
          <p:cNvPr id="2" name="Picture 2" descr="C:\Documents and Settings\Ana María\Escritorio\yhSin título-2.jpg"/>
          <p:cNvPicPr>
            <a:picLocks noChangeAspect="1" noChangeArrowheads="1"/>
          </p:cNvPicPr>
          <p:nvPr/>
        </p:nvPicPr>
        <p:blipFill>
          <a:blip r:embed="rId2" cstate="print"/>
          <a:srcRect/>
          <a:stretch>
            <a:fillRect/>
          </a:stretch>
        </p:blipFill>
        <p:spPr bwMode="auto">
          <a:xfrm>
            <a:off x="0" y="0"/>
            <a:ext cx="9144000" cy="6850063"/>
          </a:xfrm>
          <a:prstGeom prst="rect">
            <a:avLst/>
          </a:prstGeom>
          <a:noFill/>
          <a:ln w="9525">
            <a:noFill/>
            <a:miter lim="800000"/>
            <a:headEnd/>
            <a:tailEnd/>
          </a:ln>
        </p:spPr>
      </p:pic>
    </p:spTree>
  </p:cSld>
  <p:clrMapOvr>
    <a:masterClrMapping/>
  </p:clrMapOvr>
  <p:transition spd="slow" advTm="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5000"/>
                                        <p:tgtEl>
                                          <p:spTgt spid="6146"/>
                                        </p:tgtEl>
                                        <p:attrNameLst>
                                          <p:attrName>ppt_w</p:attrName>
                                        </p:attrNameLst>
                                      </p:cBhvr>
                                      <p:tavLst>
                                        <p:tav tm="0">
                                          <p:val>
                                            <p:strVal val="ppt_w"/>
                                          </p:val>
                                        </p:tav>
                                        <p:tav tm="100000">
                                          <p:val>
                                            <p:strVal val="ppt_w+.3"/>
                                          </p:val>
                                        </p:tav>
                                      </p:tavLst>
                                    </p:anim>
                                    <p:anim calcmode="lin" valueType="num">
                                      <p:cBhvr>
                                        <p:cTn id="7" dur="5000"/>
                                        <p:tgtEl>
                                          <p:spTgt spid="6146"/>
                                        </p:tgtEl>
                                        <p:attrNameLst>
                                          <p:attrName>ppt_h</p:attrName>
                                        </p:attrNameLst>
                                      </p:cBhvr>
                                      <p:tavLst>
                                        <p:tav tm="0">
                                          <p:val>
                                            <p:strVal val="ppt_h"/>
                                          </p:val>
                                        </p:tav>
                                        <p:tav tm="100000">
                                          <p:val>
                                            <p:strVal val="ppt_h"/>
                                          </p:val>
                                        </p:tav>
                                      </p:tavLst>
                                    </p:anim>
                                    <p:animEffect transition="out" filter="fade">
                                      <p:cBhvr>
                                        <p:cTn id="8" dur="5000"/>
                                        <p:tgtEl>
                                          <p:spTgt spid="6146"/>
                                        </p:tgtEl>
                                      </p:cBhvr>
                                    </p:animEffect>
                                    <p:set>
                                      <p:cBhvr>
                                        <p:cTn id="9" dur="1" fill="hold">
                                          <p:stCondLst>
                                            <p:cond delay="4999"/>
                                          </p:stCondLst>
                                        </p:cTn>
                                        <p:tgtEl>
                                          <p:spTgt spid="6146"/>
                                        </p:tgtEl>
                                        <p:attrNameLst>
                                          <p:attrName>style.visibility</p:attrName>
                                        </p:attrNameLst>
                                      </p:cBhvr>
                                      <p:to>
                                        <p:strVal val="hidden"/>
                                      </p:to>
                                    </p:set>
                                  </p:childTnLst>
                                </p:cTn>
                              </p:par>
                              <p:par>
                                <p:cTn id="10" presetID="49" presetClass="entr" presetSubtype="0" decel="100000"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5000" fill="hold"/>
                                        <p:tgtEl>
                                          <p:spTgt spid="2"/>
                                        </p:tgtEl>
                                        <p:attrNameLst>
                                          <p:attrName>ppt_w</p:attrName>
                                        </p:attrNameLst>
                                      </p:cBhvr>
                                      <p:tavLst>
                                        <p:tav tm="0">
                                          <p:val>
                                            <p:fltVal val="0"/>
                                          </p:val>
                                        </p:tav>
                                        <p:tav tm="100000">
                                          <p:val>
                                            <p:strVal val="#ppt_w"/>
                                          </p:val>
                                        </p:tav>
                                      </p:tavLst>
                                    </p:anim>
                                    <p:anim calcmode="lin" valueType="num">
                                      <p:cBhvr>
                                        <p:cTn id="13" dur="5000" fill="hold"/>
                                        <p:tgtEl>
                                          <p:spTgt spid="2"/>
                                        </p:tgtEl>
                                        <p:attrNameLst>
                                          <p:attrName>ppt_h</p:attrName>
                                        </p:attrNameLst>
                                      </p:cBhvr>
                                      <p:tavLst>
                                        <p:tav tm="0">
                                          <p:val>
                                            <p:fltVal val="0"/>
                                          </p:val>
                                        </p:tav>
                                        <p:tav tm="100000">
                                          <p:val>
                                            <p:strVal val="#ppt_h"/>
                                          </p:val>
                                        </p:tav>
                                      </p:tavLst>
                                    </p:anim>
                                    <p:anim calcmode="lin" valueType="num">
                                      <p:cBhvr>
                                        <p:cTn id="14" dur="5000" fill="hold"/>
                                        <p:tgtEl>
                                          <p:spTgt spid="2"/>
                                        </p:tgtEl>
                                        <p:attrNameLst>
                                          <p:attrName>style.rotation</p:attrName>
                                        </p:attrNameLst>
                                      </p:cBhvr>
                                      <p:tavLst>
                                        <p:tav tm="0">
                                          <p:val>
                                            <p:fltVal val="360"/>
                                          </p:val>
                                        </p:tav>
                                        <p:tav tm="100000">
                                          <p:val>
                                            <p:fltVal val="0"/>
                                          </p:val>
                                        </p:tav>
                                      </p:tavLst>
                                    </p:anim>
                                    <p:animEffect transition="in" filter="fade">
                                      <p:cBhvr>
                                        <p:cTn id="15" dur="5000"/>
                                        <p:tgtEl>
                                          <p:spTgt spid="2"/>
                                        </p:tgtEl>
                                      </p:cBhvr>
                                    </p:animEffect>
                                  </p:childTnLst>
                                </p:cTn>
                              </p:par>
                              <p:par>
                                <p:cTn id="16" presetID="23" presetClass="entr" presetSubtype="528"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5000" fill="hold"/>
                                        <p:tgtEl>
                                          <p:spTgt spid="2"/>
                                        </p:tgtEl>
                                        <p:attrNameLst>
                                          <p:attrName>ppt_w</p:attrName>
                                        </p:attrNameLst>
                                      </p:cBhvr>
                                      <p:tavLst>
                                        <p:tav tm="0">
                                          <p:val>
                                            <p:fltVal val="0"/>
                                          </p:val>
                                        </p:tav>
                                        <p:tav tm="100000">
                                          <p:val>
                                            <p:strVal val="#ppt_w"/>
                                          </p:val>
                                        </p:tav>
                                      </p:tavLst>
                                    </p:anim>
                                    <p:anim calcmode="lin" valueType="num">
                                      <p:cBhvr>
                                        <p:cTn id="19" dur="5000" fill="hold"/>
                                        <p:tgtEl>
                                          <p:spTgt spid="2"/>
                                        </p:tgtEl>
                                        <p:attrNameLst>
                                          <p:attrName>ppt_h</p:attrName>
                                        </p:attrNameLst>
                                      </p:cBhvr>
                                      <p:tavLst>
                                        <p:tav tm="0">
                                          <p:val>
                                            <p:fltVal val="0"/>
                                          </p:val>
                                        </p:tav>
                                        <p:tav tm="100000">
                                          <p:val>
                                            <p:strVal val="#ppt_h"/>
                                          </p:val>
                                        </p:tav>
                                      </p:tavLst>
                                    </p:anim>
                                    <p:anim calcmode="lin" valueType="num">
                                      <p:cBhvr>
                                        <p:cTn id="20" dur="5000" fill="hold"/>
                                        <p:tgtEl>
                                          <p:spTgt spid="2"/>
                                        </p:tgtEl>
                                        <p:attrNameLst>
                                          <p:attrName>ppt_x</p:attrName>
                                        </p:attrNameLst>
                                      </p:cBhvr>
                                      <p:tavLst>
                                        <p:tav tm="0">
                                          <p:val>
                                            <p:fltVal val="0.5"/>
                                          </p:val>
                                        </p:tav>
                                        <p:tav tm="100000">
                                          <p:val>
                                            <p:strVal val="#ppt_x"/>
                                          </p:val>
                                        </p:tav>
                                      </p:tavLst>
                                    </p:anim>
                                    <p:anim calcmode="lin" valueType="num">
                                      <p:cBhvr>
                                        <p:cTn id="21" dur="5000" fill="hold"/>
                                        <p:tgtEl>
                                          <p:spTgt spid="2"/>
                                        </p:tgtEl>
                                        <p:attrNameLst>
                                          <p:attrName>ppt_y</p:attrName>
                                        </p:attrNameLst>
                                      </p:cBhvr>
                                      <p:tavLst>
                                        <p:tav tm="0">
                                          <p:val>
                                            <p:fltVal val="0.5"/>
                                          </p:val>
                                        </p:tav>
                                        <p:tav tm="100000">
                                          <p:val>
                                            <p:strVal val="#ppt_y"/>
                                          </p:val>
                                        </p:tav>
                                      </p:tavLst>
                                    </p:anim>
                                  </p:childTnLst>
                                </p:cTn>
                              </p:par>
                              <p:par>
                                <p:cTn id="22" presetID="26" presetClass="entr" presetSubtype="0"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wipe(down)">
                                      <p:cBhvr>
                                        <p:cTn id="24" dur="1450">
                                          <p:stCondLst>
                                            <p:cond delay="0"/>
                                          </p:stCondLst>
                                        </p:cTn>
                                        <p:tgtEl>
                                          <p:spTgt spid="2"/>
                                        </p:tgtEl>
                                      </p:cBhvr>
                                    </p:animEffect>
                                    <p:anim calcmode="lin" valueType="num">
                                      <p:cBhvr>
                                        <p:cTn id="25" dur="4555"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6" dur="1660"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7" dur="1660" tmFilter="0, 0; 0.125,0.2665; 0.25,0.4; 0.375,0.465; 0.5,0.5;  0.625,0.535; 0.75,0.6; 0.875,0.7335; 1,1">
                                          <p:stCondLst>
                                            <p:cond delay="1660"/>
                                          </p:stCondLst>
                                        </p:cTn>
                                        <p:tgtEl>
                                          <p:spTgt spid="2"/>
                                        </p:tgtEl>
                                        <p:attrNameLst>
                                          <p:attrName>ppt_y</p:attrName>
                                        </p:attrNameLst>
                                      </p:cBhvr>
                                      <p:tavLst>
                                        <p:tav tm="0" fmla="#ppt_y-sin(pi*$)/9">
                                          <p:val>
                                            <p:fltVal val="0"/>
                                          </p:val>
                                        </p:tav>
                                        <p:tav tm="100000">
                                          <p:val>
                                            <p:fltVal val="1"/>
                                          </p:val>
                                        </p:tav>
                                      </p:tavLst>
                                    </p:anim>
                                    <p:anim calcmode="lin" valueType="num">
                                      <p:cBhvr>
                                        <p:cTn id="28" dur="830" tmFilter="0, 0; 0.125,0.2665; 0.25,0.4; 0.375,0.465; 0.5,0.5;  0.625,0.535; 0.75,0.6; 0.875,0.7335; 1,1">
                                          <p:stCondLst>
                                            <p:cond delay="3310"/>
                                          </p:stCondLst>
                                        </p:cTn>
                                        <p:tgtEl>
                                          <p:spTgt spid="2"/>
                                        </p:tgtEl>
                                        <p:attrNameLst>
                                          <p:attrName>ppt_y</p:attrName>
                                        </p:attrNameLst>
                                      </p:cBhvr>
                                      <p:tavLst>
                                        <p:tav tm="0" fmla="#ppt_y-sin(pi*$)/27">
                                          <p:val>
                                            <p:fltVal val="0"/>
                                          </p:val>
                                        </p:tav>
                                        <p:tav tm="100000">
                                          <p:val>
                                            <p:fltVal val="1"/>
                                          </p:val>
                                        </p:tav>
                                      </p:tavLst>
                                    </p:anim>
                                    <p:anim calcmode="lin" valueType="num">
                                      <p:cBhvr>
                                        <p:cTn id="29" dur="410" tmFilter="0, 0; 0.125,0.2665; 0.25,0.4; 0.375,0.465; 0.5,0.5;  0.625,0.535; 0.75,0.6; 0.875,0.7335; 1,1">
                                          <p:stCondLst>
                                            <p:cond delay="4140"/>
                                          </p:stCondLst>
                                        </p:cTn>
                                        <p:tgtEl>
                                          <p:spTgt spid="2"/>
                                        </p:tgtEl>
                                        <p:attrNameLst>
                                          <p:attrName>ppt_y</p:attrName>
                                        </p:attrNameLst>
                                      </p:cBhvr>
                                      <p:tavLst>
                                        <p:tav tm="0" fmla="#ppt_y-sin(pi*$)/81">
                                          <p:val>
                                            <p:fltVal val="0"/>
                                          </p:val>
                                        </p:tav>
                                        <p:tav tm="100000">
                                          <p:val>
                                            <p:fltVal val="1"/>
                                          </p:val>
                                        </p:tav>
                                      </p:tavLst>
                                    </p:anim>
                                    <p:animScale>
                                      <p:cBhvr>
                                        <p:cTn id="30" dur="65">
                                          <p:stCondLst>
                                            <p:cond delay="1625"/>
                                          </p:stCondLst>
                                        </p:cTn>
                                        <p:tgtEl>
                                          <p:spTgt spid="2"/>
                                        </p:tgtEl>
                                      </p:cBhvr>
                                      <p:to x="100000" y="60000"/>
                                    </p:animScale>
                                    <p:animScale>
                                      <p:cBhvr>
                                        <p:cTn id="31" dur="415" decel="50000">
                                          <p:stCondLst>
                                            <p:cond delay="1690"/>
                                          </p:stCondLst>
                                        </p:cTn>
                                        <p:tgtEl>
                                          <p:spTgt spid="2"/>
                                        </p:tgtEl>
                                      </p:cBhvr>
                                      <p:to x="100000" y="100000"/>
                                    </p:animScale>
                                    <p:animScale>
                                      <p:cBhvr>
                                        <p:cTn id="32" dur="65">
                                          <p:stCondLst>
                                            <p:cond delay="3280"/>
                                          </p:stCondLst>
                                        </p:cTn>
                                        <p:tgtEl>
                                          <p:spTgt spid="2"/>
                                        </p:tgtEl>
                                      </p:cBhvr>
                                      <p:to x="100000" y="80000"/>
                                    </p:animScale>
                                    <p:animScale>
                                      <p:cBhvr>
                                        <p:cTn id="33" dur="415" decel="50000">
                                          <p:stCondLst>
                                            <p:cond delay="3345"/>
                                          </p:stCondLst>
                                        </p:cTn>
                                        <p:tgtEl>
                                          <p:spTgt spid="2"/>
                                        </p:tgtEl>
                                      </p:cBhvr>
                                      <p:to x="100000" y="100000"/>
                                    </p:animScale>
                                    <p:animScale>
                                      <p:cBhvr>
                                        <p:cTn id="34" dur="65">
                                          <p:stCondLst>
                                            <p:cond delay="4105"/>
                                          </p:stCondLst>
                                        </p:cTn>
                                        <p:tgtEl>
                                          <p:spTgt spid="2"/>
                                        </p:tgtEl>
                                      </p:cBhvr>
                                      <p:to x="100000" y="90000"/>
                                    </p:animScale>
                                    <p:animScale>
                                      <p:cBhvr>
                                        <p:cTn id="35" dur="415" decel="50000">
                                          <p:stCondLst>
                                            <p:cond delay="4170"/>
                                          </p:stCondLst>
                                        </p:cTn>
                                        <p:tgtEl>
                                          <p:spTgt spid="2"/>
                                        </p:tgtEl>
                                      </p:cBhvr>
                                      <p:to x="100000" y="100000"/>
                                    </p:animScale>
                                    <p:animScale>
                                      <p:cBhvr>
                                        <p:cTn id="36" dur="65">
                                          <p:stCondLst>
                                            <p:cond delay="4520"/>
                                          </p:stCondLst>
                                        </p:cTn>
                                        <p:tgtEl>
                                          <p:spTgt spid="2"/>
                                        </p:tgtEl>
                                      </p:cBhvr>
                                      <p:to x="100000" y="95000"/>
                                    </p:animScale>
                                    <p:animScale>
                                      <p:cBhvr>
                                        <p:cTn id="37" dur="415" decel="50000">
                                          <p:stCondLst>
                                            <p:cond delay="4585"/>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evada-en-oviedo-a20712928.jpg"/>
          <p:cNvPicPr>
            <a:picLocks noChangeAspect="1"/>
          </p:cNvPicPr>
          <p:nvPr/>
        </p:nvPicPr>
        <p:blipFill>
          <a:blip r:embed="rId2" cstate="print"/>
          <a:srcRect/>
          <a:stretch>
            <a:fillRect/>
          </a:stretch>
        </p:blipFill>
        <p:spPr bwMode="auto">
          <a:xfrm>
            <a:off x="0" y="630238"/>
            <a:ext cx="9144000" cy="5607050"/>
          </a:xfrm>
          <a:prstGeom prst="rect">
            <a:avLst/>
          </a:prstGeom>
          <a:noFill/>
          <a:ln w="9525">
            <a:noFill/>
            <a:miter lim="800000"/>
            <a:headEnd/>
            <a:tailEnd/>
          </a:ln>
        </p:spPr>
      </p:pic>
      <p:sp>
        <p:nvSpPr>
          <p:cNvPr id="6" name="5 Rectángulo"/>
          <p:cNvSpPr/>
          <p:nvPr/>
        </p:nvSpPr>
        <p:spPr>
          <a:xfrm>
            <a:off x="0" y="6237288"/>
            <a:ext cx="9144000" cy="620712"/>
          </a:xfrm>
          <a:prstGeom prst="rect">
            <a:avLst/>
          </a:prstGeom>
          <a:solidFill>
            <a:srgbClr val="004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620713"/>
          </a:xfrm>
          <a:prstGeom prst="rect">
            <a:avLst/>
          </a:prstGeom>
          <a:solidFill>
            <a:srgbClr val="004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nevada-en-oviedo-a20712928.jpg"/>
          <p:cNvPicPr>
            <a:picLocks noChangeAspect="1"/>
          </p:cNvPicPr>
          <p:nvPr/>
        </p:nvPicPr>
        <p:blipFill>
          <a:blip r:embed="rId2" cstate="print"/>
          <a:srcRect/>
          <a:stretch>
            <a:fillRect/>
          </a:stretch>
        </p:blipFill>
        <p:spPr bwMode="auto">
          <a:xfrm>
            <a:off x="214313" y="790575"/>
            <a:ext cx="8653462" cy="5276850"/>
          </a:xfrm>
          <a:prstGeom prst="rect">
            <a:avLst/>
          </a:prstGeom>
          <a:noFill/>
          <a:ln w="9525">
            <a:noFill/>
            <a:miter lim="800000"/>
            <a:headEnd/>
            <a:tailEnd/>
          </a:ln>
        </p:spPr>
      </p:pic>
    </p:spTree>
  </p:cSld>
  <p:clrMapOvr>
    <a:masterClrMapping/>
  </p:clrMapOvr>
  <p:transition spd="slow" advTm="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5000"/>
                                        <p:tgtEl>
                                          <p:spTgt spid="6"/>
                                        </p:tgtEl>
                                      </p:cBhvr>
                                    </p:animEffect>
                                  </p:childTnLst>
                                </p:cTn>
                              </p:par>
                              <p:par>
                                <p:cTn id="8" presetID="35" presetClass="entr" presetSubtype="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0"/>
                                        <p:tgtEl>
                                          <p:spTgt spid="6"/>
                                        </p:tgtEl>
                                      </p:cBhvr>
                                    </p:animEffect>
                                    <p:anim calcmode="lin" valueType="num">
                                      <p:cBhvr>
                                        <p:cTn id="11" dur="5000" fill="hold"/>
                                        <p:tgtEl>
                                          <p:spTgt spid="6"/>
                                        </p:tgtEl>
                                        <p:attrNameLst>
                                          <p:attrName>style.rotation</p:attrName>
                                        </p:attrNameLst>
                                      </p:cBhvr>
                                      <p:tavLst>
                                        <p:tav tm="0">
                                          <p:val>
                                            <p:fltVal val="720"/>
                                          </p:val>
                                        </p:tav>
                                        <p:tav tm="100000">
                                          <p:val>
                                            <p:fltVal val="0"/>
                                          </p:val>
                                        </p:tav>
                                      </p:tavLst>
                                    </p:anim>
                                    <p:anim calcmode="lin" valueType="num">
                                      <p:cBhvr>
                                        <p:cTn id="12" dur="5000" fill="hold"/>
                                        <p:tgtEl>
                                          <p:spTgt spid="6"/>
                                        </p:tgtEl>
                                        <p:attrNameLst>
                                          <p:attrName>ppt_h</p:attrName>
                                        </p:attrNameLst>
                                      </p:cBhvr>
                                      <p:tavLst>
                                        <p:tav tm="0">
                                          <p:val>
                                            <p:fltVal val="0"/>
                                          </p:val>
                                        </p:tav>
                                        <p:tav tm="100000">
                                          <p:val>
                                            <p:strVal val="#ppt_h"/>
                                          </p:val>
                                        </p:tav>
                                      </p:tavLst>
                                    </p:anim>
                                    <p:anim calcmode="lin" valueType="num">
                                      <p:cBhvr>
                                        <p:cTn id="13" dur="5000" fill="hold"/>
                                        <p:tgtEl>
                                          <p:spTgt spid="6"/>
                                        </p:tgtEl>
                                        <p:attrNameLst>
                                          <p:attrName>ppt_w</p:attrName>
                                        </p:attrNameLst>
                                      </p:cBhvr>
                                      <p:tavLst>
                                        <p:tav tm="0">
                                          <p:val>
                                            <p:fltVal val="0"/>
                                          </p:val>
                                        </p:tav>
                                        <p:tav tm="100000">
                                          <p:val>
                                            <p:strVal val="#ppt_w"/>
                                          </p:val>
                                        </p:tav>
                                      </p:tavLst>
                                    </p:anim>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5000"/>
                                        <p:tgtEl>
                                          <p:spTgt spid="7"/>
                                        </p:tgtEl>
                                      </p:cBhvr>
                                    </p:animEffect>
                                  </p:childTnLst>
                                </p:cTn>
                              </p:par>
                              <p:par>
                                <p:cTn id="17" presetID="3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0"/>
                                        <p:tgtEl>
                                          <p:spTgt spid="7"/>
                                        </p:tgtEl>
                                      </p:cBhvr>
                                    </p:animEffect>
                                    <p:anim calcmode="lin" valueType="num">
                                      <p:cBhvr>
                                        <p:cTn id="20" dur="5000" fill="hold"/>
                                        <p:tgtEl>
                                          <p:spTgt spid="7"/>
                                        </p:tgtEl>
                                        <p:attrNameLst>
                                          <p:attrName>style.rotation</p:attrName>
                                        </p:attrNameLst>
                                      </p:cBhvr>
                                      <p:tavLst>
                                        <p:tav tm="0">
                                          <p:val>
                                            <p:fltVal val="720"/>
                                          </p:val>
                                        </p:tav>
                                        <p:tav tm="100000">
                                          <p:val>
                                            <p:fltVal val="0"/>
                                          </p:val>
                                        </p:tav>
                                      </p:tavLst>
                                    </p:anim>
                                    <p:anim calcmode="lin" valueType="num">
                                      <p:cBhvr>
                                        <p:cTn id="21" dur="5000" fill="hold"/>
                                        <p:tgtEl>
                                          <p:spTgt spid="7"/>
                                        </p:tgtEl>
                                        <p:attrNameLst>
                                          <p:attrName>ppt_h</p:attrName>
                                        </p:attrNameLst>
                                      </p:cBhvr>
                                      <p:tavLst>
                                        <p:tav tm="0">
                                          <p:val>
                                            <p:fltVal val="0"/>
                                          </p:val>
                                        </p:tav>
                                        <p:tav tm="100000">
                                          <p:val>
                                            <p:strVal val="#ppt_h"/>
                                          </p:val>
                                        </p:tav>
                                      </p:tavLst>
                                    </p:anim>
                                    <p:anim calcmode="lin" valueType="num">
                                      <p:cBhvr>
                                        <p:cTn id="22" dur="5000" fill="hold"/>
                                        <p:tgtEl>
                                          <p:spTgt spid="7"/>
                                        </p:tgtEl>
                                        <p:attrNameLst>
                                          <p:attrName>ppt_w</p:attrName>
                                        </p:attrNameLst>
                                      </p:cBhvr>
                                      <p:tavLst>
                                        <p:tav tm="0">
                                          <p:val>
                                            <p:fltVal val="0"/>
                                          </p:val>
                                        </p:tav>
                                        <p:tav tm="100000">
                                          <p:val>
                                            <p:strVal val="#ppt_w"/>
                                          </p:val>
                                        </p:tav>
                                      </p:tavLst>
                                    </p:anim>
                                  </p:childTnLst>
                                </p:cTn>
                              </p:par>
                              <p:par>
                                <p:cTn id="23" presetID="20" presetClass="exit" presetSubtype="0" fill="hold" nodeType="withEffect">
                                  <p:stCondLst>
                                    <p:cond delay="0"/>
                                  </p:stCondLst>
                                  <p:childTnLst>
                                    <p:animEffect transition="out" filter="wedge">
                                      <p:cBhvr>
                                        <p:cTn id="24" dur="5000"/>
                                        <p:tgtEl>
                                          <p:spTgt spid="8"/>
                                        </p:tgtEl>
                                      </p:cBhvr>
                                    </p:animEffect>
                                    <p:set>
                                      <p:cBhvr>
                                        <p:cTn id="25" dur="1" fill="hold">
                                          <p:stCondLst>
                                            <p:cond delay="4999"/>
                                          </p:stCondLst>
                                        </p:cTn>
                                        <p:tgtEl>
                                          <p:spTgt spid="8"/>
                                        </p:tgtEl>
                                        <p:attrNameLst>
                                          <p:attrName>style.visibility</p:attrName>
                                        </p:attrNameLst>
                                      </p:cBhvr>
                                      <p:to>
                                        <p:strVal val="hidden"/>
                                      </p:to>
                                    </p:set>
                                  </p:childTnLst>
                                </p:cTn>
                              </p:par>
                              <p:par>
                                <p:cTn id="26" presetID="16" presetClass="entr" presetSubtype="37"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barn(outVertical)">
                                      <p:cBhvr>
                                        <p:cTn id="28"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hjhu7ujj.JPG"/>
          <p:cNvPicPr>
            <a:picLocks noChangeAspect="1"/>
          </p:cNvPicPr>
          <p:nvPr/>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6" name="5 Rectángulo"/>
          <p:cNvSpPr/>
          <p:nvPr/>
        </p:nvSpPr>
        <p:spPr>
          <a:xfrm>
            <a:off x="0" y="0"/>
            <a:ext cx="9144000" cy="549275"/>
          </a:xfrm>
          <a:prstGeom prst="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6308725"/>
            <a:ext cx="9144000" cy="549275"/>
          </a:xfrm>
          <a:prstGeom prst="rect">
            <a:avLst/>
          </a:prstGeom>
          <a:gradFill flip="none" rotWithShape="1">
            <a:gsLst>
              <a:gs pos="0">
                <a:schemeClr val="accent5">
                  <a:lumMod val="75000"/>
                  <a:shade val="30000"/>
                  <a:satMod val="115000"/>
                </a:schemeClr>
              </a:gs>
              <a:gs pos="50000">
                <a:schemeClr val="accent5">
                  <a:lumMod val="75000"/>
                  <a:shade val="67500"/>
                  <a:satMod val="115000"/>
                </a:schemeClr>
              </a:gs>
              <a:gs pos="100000">
                <a:schemeClr val="accent5">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nhjhu7ujj.JPG"/>
          <p:cNvPicPr>
            <a:picLocks noChangeAspect="1"/>
          </p:cNvPicPr>
          <p:nvPr/>
        </p:nvPicPr>
        <p:blipFill>
          <a:blip r:embed="rId2" cstate="print"/>
          <a:srcRect/>
          <a:stretch>
            <a:fillRect/>
          </a:stretch>
        </p:blipFill>
        <p:spPr bwMode="auto">
          <a:xfrm>
            <a:off x="285750" y="800100"/>
            <a:ext cx="8643938" cy="5186363"/>
          </a:xfrm>
          <a:prstGeom prst="rect">
            <a:avLst/>
          </a:prstGeom>
          <a:noFill/>
          <a:ln w="9525">
            <a:noFill/>
            <a:miter lim="800000"/>
            <a:headEnd/>
            <a:tailEnd/>
          </a:ln>
        </p:spPr>
      </p:pic>
      <p:sp>
        <p:nvSpPr>
          <p:cNvPr id="9" name="8 CuadroTexto"/>
          <p:cNvSpPr txBox="1"/>
          <p:nvPr/>
        </p:nvSpPr>
        <p:spPr>
          <a:xfrm>
            <a:off x="827088" y="5657850"/>
            <a:ext cx="7921625"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Pamela </a:t>
            </a:r>
            <a:r>
              <a:rPr lang="es-ES" sz="2400" b="1" dirty="0" err="1">
                <a:effectLst>
                  <a:outerShdw blurRad="38100" dist="38100" dir="2700000" algn="tl">
                    <a:srgbClr val="000000">
                      <a:alpha val="43137"/>
                    </a:srgbClr>
                  </a:outerShdw>
                </a:effectLst>
                <a:latin typeface="Arial" pitchFamily="34" charset="0"/>
                <a:cs typeface="Arial" pitchFamily="34" charset="0"/>
              </a:rPr>
              <a:t>Lyndon</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Travers</a:t>
            </a:r>
            <a:r>
              <a:rPr lang="es-ES" sz="2400" b="1" dirty="0">
                <a:effectLst>
                  <a:outerShdw blurRad="38100" dist="38100" dir="2700000" algn="tl">
                    <a:srgbClr val="000000">
                      <a:alpha val="43137"/>
                    </a:srgbClr>
                  </a:outerShdw>
                </a:effectLst>
                <a:latin typeface="Arial" pitchFamily="34" charset="0"/>
                <a:cs typeface="Arial" pitchFamily="34" charset="0"/>
              </a:rPr>
              <a:t> (autora del libro original) quería quitar la secuencia de dibujos animados de la película, pero Walt Disney se negó</a:t>
            </a:r>
          </a:p>
        </p:txBody>
      </p:sp>
    </p:spTree>
  </p:cSld>
  <p:clrMapOvr>
    <a:masterClrMapping/>
  </p:clrMapOvr>
  <p:transition spd="slow" advTm="2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1+#ppt_w/2"/>
                                          </p:val>
                                        </p:tav>
                                        <p:tav tm="100000">
                                          <p:val>
                                            <p:strVal val="#ppt_x"/>
                                          </p:val>
                                        </p:tav>
                                      </p:tavLst>
                                    </p:anim>
                                    <p:anim calcmode="lin" valueType="num">
                                      <p:cBhvr additive="base">
                                        <p:cTn id="8" dur="5000" fill="hold"/>
                                        <p:tgtEl>
                                          <p:spTgt spid="6"/>
                                        </p:tgtEl>
                                        <p:attrNameLst>
                                          <p:attrName>ppt_y</p:attrName>
                                        </p:attrNameLst>
                                      </p:cBhvr>
                                      <p:tavLst>
                                        <p:tav tm="0">
                                          <p:val>
                                            <p:strVal val="#ppt_y"/>
                                          </p:val>
                                        </p:tav>
                                        <p:tav tm="100000">
                                          <p:val>
                                            <p:strVal val="#ppt_y"/>
                                          </p:val>
                                        </p:tav>
                                      </p:tavLst>
                                    </p:anim>
                                  </p:childTnLst>
                                </p:cTn>
                              </p:par>
                              <p:par>
                                <p:cTn id="9" presetID="5" presetClass="entr" presetSubtype="5"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heckerboard(down)">
                                      <p:cBhvr>
                                        <p:cTn id="11" dur="5000"/>
                                        <p:tgtEl>
                                          <p:spTgt spid="6"/>
                                        </p:tgtEl>
                                      </p:cBhvr>
                                    </p:animEffect>
                                  </p:childTnLst>
                                </p:cTn>
                              </p:par>
                              <p:par>
                                <p:cTn id="12" presetID="7"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0" fill="hold"/>
                                        <p:tgtEl>
                                          <p:spTgt spid="7"/>
                                        </p:tgtEl>
                                        <p:attrNameLst>
                                          <p:attrName>ppt_x</p:attrName>
                                        </p:attrNameLst>
                                      </p:cBhvr>
                                      <p:tavLst>
                                        <p:tav tm="0">
                                          <p:val>
                                            <p:strVal val="0-#ppt_w/2"/>
                                          </p:val>
                                        </p:tav>
                                        <p:tav tm="100000">
                                          <p:val>
                                            <p:strVal val="#ppt_x"/>
                                          </p:val>
                                        </p:tav>
                                      </p:tavLst>
                                    </p:anim>
                                    <p:anim calcmode="lin" valueType="num">
                                      <p:cBhvr additive="base">
                                        <p:cTn id="15" dur="5000" fill="hold"/>
                                        <p:tgtEl>
                                          <p:spTgt spid="7"/>
                                        </p:tgtEl>
                                        <p:attrNameLst>
                                          <p:attrName>ppt_y</p:attrName>
                                        </p:attrNameLst>
                                      </p:cBhvr>
                                      <p:tavLst>
                                        <p:tav tm="0">
                                          <p:val>
                                            <p:strVal val="#ppt_y"/>
                                          </p:val>
                                        </p:tav>
                                        <p:tav tm="100000">
                                          <p:val>
                                            <p:strVal val="#ppt_y"/>
                                          </p:val>
                                        </p:tav>
                                      </p:tavLst>
                                    </p:anim>
                                  </p:childTnLst>
                                </p:cTn>
                              </p:par>
                              <p:par>
                                <p:cTn id="16" presetID="5" presetClass="entr" presetSubtype="5"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down)">
                                      <p:cBhvr>
                                        <p:cTn id="18" dur="5000"/>
                                        <p:tgtEl>
                                          <p:spTgt spid="7"/>
                                        </p:tgtEl>
                                      </p:cBhvr>
                                    </p:animEffect>
                                  </p:childTnLst>
                                </p:cTn>
                              </p:par>
                              <p:par>
                                <p:cTn id="19" presetID="16" presetClass="exit" presetSubtype="26" fill="hold" nodeType="withEffect">
                                  <p:stCondLst>
                                    <p:cond delay="0"/>
                                  </p:stCondLst>
                                  <p:childTnLst>
                                    <p:animEffect transition="out" filter="barn(inHorizontal)">
                                      <p:cBhvr>
                                        <p:cTn id="20" dur="5000"/>
                                        <p:tgtEl>
                                          <p:spTgt spid="8"/>
                                        </p:tgtEl>
                                      </p:cBhvr>
                                    </p:animEffect>
                                    <p:set>
                                      <p:cBhvr>
                                        <p:cTn id="21" dur="1" fill="hold">
                                          <p:stCondLst>
                                            <p:cond delay="4999"/>
                                          </p:stCondLst>
                                        </p:cTn>
                                        <p:tgtEl>
                                          <p:spTgt spid="8"/>
                                        </p:tgtEl>
                                        <p:attrNameLst>
                                          <p:attrName>style.visibility</p:attrName>
                                        </p:attrNameLst>
                                      </p:cBhvr>
                                      <p:to>
                                        <p:strVal val="hidden"/>
                                      </p:to>
                                    </p:set>
                                  </p:childTnLst>
                                </p:cTn>
                              </p:par>
                              <p:par>
                                <p:cTn id="22" presetID="8" presetClass="entr" presetSubtype="32"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diamond(out)">
                                      <p:cBhvr>
                                        <p:cTn id="24" dur="5000"/>
                                        <p:tgtEl>
                                          <p:spTgt spid="5"/>
                                        </p:tgtEl>
                                      </p:cBhvr>
                                    </p:animEffect>
                                  </p:childTnLst>
                                </p:cTn>
                              </p:par>
                              <p:par>
                                <p:cTn id="25" presetID="50" presetClass="entr" presetSubtype="0" decel="100000"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0" fill="hold"/>
                                        <p:tgtEl>
                                          <p:spTgt spid="5"/>
                                        </p:tgtEl>
                                        <p:attrNameLst>
                                          <p:attrName>ppt_w</p:attrName>
                                        </p:attrNameLst>
                                      </p:cBhvr>
                                      <p:tavLst>
                                        <p:tav tm="0">
                                          <p:val>
                                            <p:strVal val="#ppt_w+.3"/>
                                          </p:val>
                                        </p:tav>
                                        <p:tav tm="100000">
                                          <p:val>
                                            <p:strVal val="#ppt_w"/>
                                          </p:val>
                                        </p:tav>
                                      </p:tavLst>
                                    </p:anim>
                                    <p:anim calcmode="lin" valueType="num">
                                      <p:cBhvr>
                                        <p:cTn id="28" dur="5000" fill="hold"/>
                                        <p:tgtEl>
                                          <p:spTgt spid="5"/>
                                        </p:tgtEl>
                                        <p:attrNameLst>
                                          <p:attrName>ppt_h</p:attrName>
                                        </p:attrNameLst>
                                      </p:cBhvr>
                                      <p:tavLst>
                                        <p:tav tm="0">
                                          <p:val>
                                            <p:strVal val="#ppt_h"/>
                                          </p:val>
                                        </p:tav>
                                        <p:tav tm="100000">
                                          <p:val>
                                            <p:strVal val="#ppt_h"/>
                                          </p:val>
                                        </p:tav>
                                      </p:tavLst>
                                    </p:anim>
                                    <p:animEffect transition="in" filter="fade">
                                      <p:cBhvr>
                                        <p:cTn id="29" dur="5000"/>
                                        <p:tgtEl>
                                          <p:spTgt spid="5"/>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vidad-Para-Todos-a23293290.jpg"/>
          <p:cNvPicPr>
            <a:picLocks noChangeAspect="1"/>
          </p:cNvPicPr>
          <p:nvPr/>
        </p:nvPicPr>
        <p:blipFill>
          <a:blip r:embed="rId2" cstate="print"/>
          <a:srcRect/>
          <a:stretch>
            <a:fillRect/>
          </a:stretch>
        </p:blipFill>
        <p:spPr bwMode="auto">
          <a:xfrm>
            <a:off x="0" y="673100"/>
            <a:ext cx="9144000" cy="5486400"/>
          </a:xfrm>
          <a:prstGeom prst="rect">
            <a:avLst/>
          </a:prstGeom>
          <a:noFill/>
          <a:ln w="9525">
            <a:noFill/>
            <a:miter lim="800000"/>
            <a:headEnd/>
            <a:tailEnd/>
          </a:ln>
        </p:spPr>
      </p:pic>
      <p:sp>
        <p:nvSpPr>
          <p:cNvPr id="6" name="5 Rectángulo"/>
          <p:cNvSpPr/>
          <p:nvPr/>
        </p:nvSpPr>
        <p:spPr>
          <a:xfrm>
            <a:off x="0" y="6165850"/>
            <a:ext cx="9144000" cy="692150"/>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692150"/>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Navidad-Para-Todos-a23293290.jpg"/>
          <p:cNvPicPr>
            <a:picLocks noChangeAspect="1"/>
          </p:cNvPicPr>
          <p:nvPr/>
        </p:nvPicPr>
        <p:blipFill>
          <a:blip r:embed="rId2" cstate="print"/>
          <a:srcRect/>
          <a:stretch>
            <a:fillRect/>
          </a:stretch>
        </p:blipFill>
        <p:spPr bwMode="auto">
          <a:xfrm>
            <a:off x="285750" y="849313"/>
            <a:ext cx="8572500" cy="5143500"/>
          </a:xfrm>
          <a:prstGeom prst="rect">
            <a:avLst/>
          </a:prstGeom>
          <a:noFill/>
          <a:ln w="9525">
            <a:noFill/>
            <a:miter lim="800000"/>
            <a:headEnd/>
            <a:tailEnd/>
          </a:ln>
        </p:spPr>
      </p:pic>
      <p:sp>
        <p:nvSpPr>
          <p:cNvPr id="9" name="8 CuadroTexto"/>
          <p:cNvSpPr txBox="1"/>
          <p:nvPr/>
        </p:nvSpPr>
        <p:spPr>
          <a:xfrm>
            <a:off x="1042988" y="5657850"/>
            <a:ext cx="7273925"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Walt Disney propuso a </a:t>
            </a:r>
            <a:r>
              <a:rPr lang="es-ES" sz="2400" b="1" dirty="0" err="1">
                <a:effectLst>
                  <a:outerShdw blurRad="38100" dist="38100" dir="2700000" algn="tl">
                    <a:srgbClr val="000000">
                      <a:alpha val="43137"/>
                    </a:srgbClr>
                  </a:outerShdw>
                </a:effectLst>
                <a:latin typeface="Arial" pitchFamily="34" charset="0"/>
                <a:cs typeface="Arial" pitchFamily="34" charset="0"/>
              </a:rPr>
              <a:t>Julie</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Andrews</a:t>
            </a:r>
            <a:r>
              <a:rPr lang="es-ES" sz="2400" b="1" dirty="0">
                <a:effectLst>
                  <a:outerShdw blurRad="38100" dist="38100" dir="2700000" algn="tl">
                    <a:srgbClr val="000000">
                      <a:alpha val="43137"/>
                    </a:srgbClr>
                  </a:outerShdw>
                </a:effectLst>
                <a:latin typeface="Arial" pitchFamily="34" charset="0"/>
                <a:cs typeface="Arial" pitchFamily="34" charset="0"/>
              </a:rPr>
              <a:t> que interpretase a Mary </a:t>
            </a:r>
            <a:r>
              <a:rPr lang="es-ES" sz="2400" b="1" dirty="0" err="1">
                <a:effectLst>
                  <a:outerShdw blurRad="38100" dist="38100" dir="2700000" algn="tl">
                    <a:srgbClr val="000000">
                      <a:alpha val="43137"/>
                    </a:srgbClr>
                  </a:outerShdw>
                </a:effectLst>
                <a:latin typeface="Arial" pitchFamily="34" charset="0"/>
                <a:cs typeface="Arial" pitchFamily="34" charset="0"/>
              </a:rPr>
              <a:t>Poppins</a:t>
            </a:r>
            <a:r>
              <a:rPr lang="es-ES" sz="2400" b="1" dirty="0">
                <a:effectLst>
                  <a:outerShdw blurRad="38100" dist="38100" dir="2700000" algn="tl">
                    <a:srgbClr val="000000">
                      <a:alpha val="43137"/>
                    </a:srgbClr>
                  </a:outerShdw>
                </a:effectLst>
                <a:latin typeface="Arial" pitchFamily="34" charset="0"/>
                <a:cs typeface="Arial" pitchFamily="34" charset="0"/>
              </a:rPr>
              <a:t> después de verla en Broadway en la obra de teatro </a:t>
            </a:r>
            <a:r>
              <a:rPr lang="es-ES" sz="2400" b="1" i="1" dirty="0" err="1">
                <a:effectLst>
                  <a:outerShdw blurRad="38100" dist="38100" dir="2700000" algn="tl">
                    <a:srgbClr val="000000">
                      <a:alpha val="43137"/>
                    </a:srgbClr>
                  </a:outerShdw>
                </a:effectLst>
                <a:latin typeface="Arial" pitchFamily="34" charset="0"/>
                <a:cs typeface="Arial" pitchFamily="34" charset="0"/>
              </a:rPr>
              <a:t>Camelot</a:t>
            </a:r>
            <a:endParaRPr lang="es-ES" sz="2400" b="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2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vertical)">
                                      <p:cBhvr>
                                        <p:cTn id="7" dur="5000"/>
                                        <p:tgtEl>
                                          <p:spTgt spid="7"/>
                                        </p:tgtEl>
                                      </p:cBhvr>
                                    </p:animEffect>
                                  </p:childTnLst>
                                </p:cTn>
                              </p:par>
                              <p:par>
                                <p:cTn id="8" presetID="3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2400" decel="100000"/>
                                        <p:tgtEl>
                                          <p:spTgt spid="7"/>
                                        </p:tgtEl>
                                      </p:cBhvr>
                                    </p:animEffect>
                                    <p:anim calcmode="lin" valueType="num">
                                      <p:cBhvr>
                                        <p:cTn id="11" dur="2400" decel="100000" fill="hold"/>
                                        <p:tgtEl>
                                          <p:spTgt spid="7"/>
                                        </p:tgtEl>
                                        <p:attrNameLst>
                                          <p:attrName>style.rotation</p:attrName>
                                        </p:attrNameLst>
                                      </p:cBhvr>
                                      <p:tavLst>
                                        <p:tav tm="0">
                                          <p:val>
                                            <p:fltVal val="-90"/>
                                          </p:val>
                                        </p:tav>
                                        <p:tav tm="100000">
                                          <p:val>
                                            <p:fltVal val="0"/>
                                          </p:val>
                                        </p:tav>
                                      </p:tavLst>
                                    </p:anim>
                                    <p:anim calcmode="lin" valueType="num">
                                      <p:cBhvr>
                                        <p:cTn id="12" dur="2400" decel="100000" fill="hold"/>
                                        <p:tgtEl>
                                          <p:spTgt spid="7"/>
                                        </p:tgtEl>
                                        <p:attrNameLst>
                                          <p:attrName>ppt_x</p:attrName>
                                        </p:attrNameLst>
                                      </p:cBhvr>
                                      <p:tavLst>
                                        <p:tav tm="0">
                                          <p:val>
                                            <p:strVal val="#ppt_x+0.4"/>
                                          </p:val>
                                        </p:tav>
                                        <p:tav tm="100000">
                                          <p:val>
                                            <p:strVal val="#ppt_x-0.05"/>
                                          </p:val>
                                        </p:tav>
                                      </p:tavLst>
                                    </p:anim>
                                    <p:anim calcmode="lin" valueType="num">
                                      <p:cBhvr>
                                        <p:cTn id="13" dur="2400" decel="100000" fill="hold"/>
                                        <p:tgtEl>
                                          <p:spTgt spid="7"/>
                                        </p:tgtEl>
                                        <p:attrNameLst>
                                          <p:attrName>ppt_y</p:attrName>
                                        </p:attrNameLst>
                                      </p:cBhvr>
                                      <p:tavLst>
                                        <p:tav tm="0">
                                          <p:val>
                                            <p:strVal val="#ppt_y-0.4"/>
                                          </p:val>
                                        </p:tav>
                                        <p:tav tm="100000">
                                          <p:val>
                                            <p:strVal val="#ppt_y+0.1"/>
                                          </p:val>
                                        </p:tav>
                                      </p:tavLst>
                                    </p:anim>
                                    <p:anim calcmode="lin" valueType="num">
                                      <p:cBhvr>
                                        <p:cTn id="14" dur="600" accel="100000" fill="hold">
                                          <p:stCondLst>
                                            <p:cond delay="2400"/>
                                          </p:stCondLst>
                                        </p:cTn>
                                        <p:tgtEl>
                                          <p:spTgt spid="7"/>
                                        </p:tgtEl>
                                        <p:attrNameLst>
                                          <p:attrName>ppt_x</p:attrName>
                                        </p:attrNameLst>
                                      </p:cBhvr>
                                      <p:tavLst>
                                        <p:tav tm="0">
                                          <p:val>
                                            <p:strVal val="#ppt_x-0.05"/>
                                          </p:val>
                                        </p:tav>
                                        <p:tav tm="100000">
                                          <p:val>
                                            <p:strVal val="#ppt_x"/>
                                          </p:val>
                                        </p:tav>
                                      </p:tavLst>
                                    </p:anim>
                                    <p:anim calcmode="lin" valueType="num">
                                      <p:cBhvr>
                                        <p:cTn id="15" dur="600" accel="100000" fill="hold">
                                          <p:stCondLst>
                                            <p:cond delay="2400"/>
                                          </p:stCondLst>
                                        </p:cTn>
                                        <p:tgtEl>
                                          <p:spTgt spid="7"/>
                                        </p:tgtEl>
                                        <p:attrNameLst>
                                          <p:attrName>ppt_y</p:attrName>
                                        </p:attrNameLst>
                                      </p:cBhvr>
                                      <p:tavLst>
                                        <p:tav tm="0">
                                          <p:val>
                                            <p:strVal val="#ppt_y+0.1"/>
                                          </p:val>
                                        </p:tav>
                                        <p:tav tm="100000">
                                          <p:val>
                                            <p:strVal val="#ppt_y"/>
                                          </p:val>
                                        </p:tav>
                                      </p:tavLst>
                                    </p:anim>
                                  </p:childTnLst>
                                </p:cTn>
                              </p:par>
                              <p:par>
                                <p:cTn id="16" presetID="3" presetClass="entr" presetSubtype="5"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vertical)">
                                      <p:cBhvr>
                                        <p:cTn id="18" dur="5000"/>
                                        <p:tgtEl>
                                          <p:spTgt spid="6"/>
                                        </p:tgtEl>
                                      </p:cBhvr>
                                    </p:animEffect>
                                  </p:childTnLst>
                                </p:cTn>
                              </p:par>
                              <p:par>
                                <p:cTn id="19" presetID="30" presetClass="entr" presetSubtype="0"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2400" decel="100000"/>
                                        <p:tgtEl>
                                          <p:spTgt spid="6"/>
                                        </p:tgtEl>
                                      </p:cBhvr>
                                    </p:animEffect>
                                    <p:anim calcmode="lin" valueType="num">
                                      <p:cBhvr>
                                        <p:cTn id="22" dur="2400" decel="100000" fill="hold"/>
                                        <p:tgtEl>
                                          <p:spTgt spid="6"/>
                                        </p:tgtEl>
                                        <p:attrNameLst>
                                          <p:attrName>style.rotation</p:attrName>
                                        </p:attrNameLst>
                                      </p:cBhvr>
                                      <p:tavLst>
                                        <p:tav tm="0">
                                          <p:val>
                                            <p:fltVal val="-90"/>
                                          </p:val>
                                        </p:tav>
                                        <p:tav tm="100000">
                                          <p:val>
                                            <p:fltVal val="0"/>
                                          </p:val>
                                        </p:tav>
                                      </p:tavLst>
                                    </p:anim>
                                    <p:anim calcmode="lin" valueType="num">
                                      <p:cBhvr>
                                        <p:cTn id="23" dur="2400" decel="100000" fill="hold"/>
                                        <p:tgtEl>
                                          <p:spTgt spid="6"/>
                                        </p:tgtEl>
                                        <p:attrNameLst>
                                          <p:attrName>ppt_x</p:attrName>
                                        </p:attrNameLst>
                                      </p:cBhvr>
                                      <p:tavLst>
                                        <p:tav tm="0">
                                          <p:val>
                                            <p:strVal val="#ppt_x+0.4"/>
                                          </p:val>
                                        </p:tav>
                                        <p:tav tm="100000">
                                          <p:val>
                                            <p:strVal val="#ppt_x-0.05"/>
                                          </p:val>
                                        </p:tav>
                                      </p:tavLst>
                                    </p:anim>
                                    <p:anim calcmode="lin" valueType="num">
                                      <p:cBhvr>
                                        <p:cTn id="24" dur="2400" decel="100000" fill="hold"/>
                                        <p:tgtEl>
                                          <p:spTgt spid="6"/>
                                        </p:tgtEl>
                                        <p:attrNameLst>
                                          <p:attrName>ppt_y</p:attrName>
                                        </p:attrNameLst>
                                      </p:cBhvr>
                                      <p:tavLst>
                                        <p:tav tm="0">
                                          <p:val>
                                            <p:strVal val="#ppt_y-0.4"/>
                                          </p:val>
                                        </p:tav>
                                        <p:tav tm="100000">
                                          <p:val>
                                            <p:strVal val="#ppt_y+0.1"/>
                                          </p:val>
                                        </p:tav>
                                      </p:tavLst>
                                    </p:anim>
                                    <p:anim calcmode="lin" valueType="num">
                                      <p:cBhvr>
                                        <p:cTn id="25" dur="600" accel="100000" fill="hold">
                                          <p:stCondLst>
                                            <p:cond delay="2400"/>
                                          </p:stCondLst>
                                        </p:cTn>
                                        <p:tgtEl>
                                          <p:spTgt spid="6"/>
                                        </p:tgtEl>
                                        <p:attrNameLst>
                                          <p:attrName>ppt_x</p:attrName>
                                        </p:attrNameLst>
                                      </p:cBhvr>
                                      <p:tavLst>
                                        <p:tav tm="0">
                                          <p:val>
                                            <p:strVal val="#ppt_x-0.05"/>
                                          </p:val>
                                        </p:tav>
                                        <p:tav tm="100000">
                                          <p:val>
                                            <p:strVal val="#ppt_x"/>
                                          </p:val>
                                        </p:tav>
                                      </p:tavLst>
                                    </p:anim>
                                    <p:anim calcmode="lin" valueType="num">
                                      <p:cBhvr>
                                        <p:cTn id="26" dur="600" accel="100000" fill="hold">
                                          <p:stCondLst>
                                            <p:cond delay="2400"/>
                                          </p:stCondLst>
                                        </p:cTn>
                                        <p:tgtEl>
                                          <p:spTgt spid="6"/>
                                        </p:tgtEl>
                                        <p:attrNameLst>
                                          <p:attrName>ppt_y</p:attrName>
                                        </p:attrNameLst>
                                      </p:cBhvr>
                                      <p:tavLst>
                                        <p:tav tm="0">
                                          <p:val>
                                            <p:strVal val="#ppt_y+0.1"/>
                                          </p:val>
                                        </p:tav>
                                        <p:tav tm="100000">
                                          <p:val>
                                            <p:strVal val="#ppt_y"/>
                                          </p:val>
                                        </p:tav>
                                      </p:tavLst>
                                    </p:anim>
                                  </p:childTnLst>
                                </p:cTn>
                              </p:par>
                              <p:par>
                                <p:cTn id="27" presetID="8" presetClass="exit" presetSubtype="32" fill="hold" nodeType="withEffect">
                                  <p:stCondLst>
                                    <p:cond delay="0"/>
                                  </p:stCondLst>
                                  <p:childTnLst>
                                    <p:animEffect transition="out" filter="diamond(out)">
                                      <p:cBhvr>
                                        <p:cTn id="28" dur="5000"/>
                                        <p:tgtEl>
                                          <p:spTgt spid="8"/>
                                        </p:tgtEl>
                                      </p:cBhvr>
                                    </p:animEffect>
                                    <p:set>
                                      <p:cBhvr>
                                        <p:cTn id="29" dur="1" fill="hold">
                                          <p:stCondLst>
                                            <p:cond delay="4999"/>
                                          </p:stCondLst>
                                        </p:cTn>
                                        <p:tgtEl>
                                          <p:spTgt spid="8"/>
                                        </p:tgtEl>
                                        <p:attrNameLst>
                                          <p:attrName>style.visibility</p:attrName>
                                        </p:attrNameLst>
                                      </p:cBhvr>
                                      <p:to>
                                        <p:strVal val="hidden"/>
                                      </p:to>
                                    </p:set>
                                  </p:childTnLst>
                                </p:cTn>
                              </p:par>
                              <p:par>
                                <p:cTn id="30" presetID="3" presetClass="entr" presetSubtype="5" fill="hold" nodeType="with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blinds(vertical)">
                                      <p:cBhvr>
                                        <p:cTn id="32" dur="5000"/>
                                        <p:tgtEl>
                                          <p:spTgt spid="5"/>
                                        </p:tgtEl>
                                      </p:cBhvr>
                                    </p:animEffect>
                                  </p:childTnLst>
                                </p:cTn>
                              </p:par>
                              <p:par>
                                <p:cTn id="33" presetID="55" presetClass="entr" presetSubtype="0"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0" fill="hold"/>
                                        <p:tgtEl>
                                          <p:spTgt spid="5"/>
                                        </p:tgtEl>
                                        <p:attrNameLst>
                                          <p:attrName>ppt_w</p:attrName>
                                        </p:attrNameLst>
                                      </p:cBhvr>
                                      <p:tavLst>
                                        <p:tav tm="0">
                                          <p:val>
                                            <p:strVal val="#ppt_w*0.70"/>
                                          </p:val>
                                        </p:tav>
                                        <p:tav tm="100000">
                                          <p:val>
                                            <p:strVal val="#ppt_w"/>
                                          </p:val>
                                        </p:tav>
                                      </p:tavLst>
                                    </p:anim>
                                    <p:anim calcmode="lin" valueType="num">
                                      <p:cBhvr>
                                        <p:cTn id="36" dur="5000" fill="hold"/>
                                        <p:tgtEl>
                                          <p:spTgt spid="5"/>
                                        </p:tgtEl>
                                        <p:attrNameLst>
                                          <p:attrName>ppt_h</p:attrName>
                                        </p:attrNameLst>
                                      </p:cBhvr>
                                      <p:tavLst>
                                        <p:tav tm="0">
                                          <p:val>
                                            <p:strVal val="#ppt_h"/>
                                          </p:val>
                                        </p:tav>
                                        <p:tav tm="100000">
                                          <p:val>
                                            <p:strVal val="#ppt_h"/>
                                          </p:val>
                                        </p:tav>
                                      </p:tavLst>
                                    </p:anim>
                                    <p:animEffect transition="in" filter="fade">
                                      <p:cBhvr>
                                        <p:cTn id="37" dur="5000"/>
                                        <p:tgtEl>
                                          <p:spTgt spid="5"/>
                                        </p:tgtEl>
                                      </p:cBhvr>
                                    </p:animEffect>
                                  </p:childTnLst>
                                </p:cTn>
                              </p:par>
                            </p:childTnLst>
                          </p:cTn>
                        </p:par>
                        <p:par>
                          <p:cTn id="38" fill="hold">
                            <p:stCondLst>
                              <p:cond delay="5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9"/>
                                        </p:tgtEl>
                                        <p:attrNameLst>
                                          <p:attrName>style.visibility</p:attrName>
                                        </p:attrNameLst>
                                      </p:cBhvr>
                                      <p:to>
                                        <p:strVal val="visible"/>
                                      </p:to>
                                    </p:set>
                                    <p:animEffect transition="in" filter="fade">
                                      <p:cBhvr>
                                        <p:cTn id="41" dur="1000"/>
                                        <p:tgtEl>
                                          <p:spTgt spid="9"/>
                                        </p:tgtEl>
                                      </p:cBhvr>
                                    </p:animEffect>
                                    <p:anim calcmode="lin" valueType="num">
                                      <p:cBhvr>
                                        <p:cTn id="42" dur="1000" fill="hold"/>
                                        <p:tgtEl>
                                          <p:spTgt spid="9"/>
                                        </p:tgtEl>
                                        <p:attrNameLst>
                                          <p:attrName>ppt_x</p:attrName>
                                        </p:attrNameLst>
                                      </p:cBhvr>
                                      <p:tavLst>
                                        <p:tav tm="0">
                                          <p:val>
                                            <p:strVal val="#ppt_x-.1"/>
                                          </p:val>
                                        </p:tav>
                                        <p:tav tm="100000">
                                          <p:val>
                                            <p:strVal val="#ppt_x"/>
                                          </p:val>
                                        </p:tav>
                                      </p:tavLst>
                                    </p:anim>
                                    <p:anim calcmode="lin" valueType="num">
                                      <p:cBhvr>
                                        <p:cTn id="4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49657126_e1b3d17568_b.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 name="5 Imagen" descr="4849657126_e1b3d17568_b.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5" name="4 Imagen" descr="4849657126_e1b3d17568_b.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 name="6 CuadroTexto"/>
          <p:cNvSpPr txBox="1"/>
          <p:nvPr/>
        </p:nvSpPr>
        <p:spPr>
          <a:xfrm>
            <a:off x="971550" y="6027738"/>
            <a:ext cx="7632700" cy="830262"/>
          </a:xfrm>
          <a:prstGeom prst="rect">
            <a:avLst/>
          </a:prstGeom>
          <a:noFill/>
        </p:spPr>
        <p:txBody>
          <a:bodyPr>
            <a:spAutoFit/>
          </a:bodyPr>
          <a:lstStyle/>
          <a:p>
            <a:pPr>
              <a:defRPr/>
            </a:pPr>
            <a:r>
              <a:rPr lang="es-ES" sz="2400" b="1" i="1" dirty="0">
                <a:solidFill>
                  <a:srgbClr val="C00000"/>
                </a:solidFill>
                <a:effectLst>
                  <a:outerShdw blurRad="38100" dist="38100" dir="2700000" algn="tl">
                    <a:srgbClr val="000000">
                      <a:alpha val="43137"/>
                    </a:srgbClr>
                  </a:outerShdw>
                </a:effectLst>
                <a:latin typeface="Arial" pitchFamily="34" charset="0"/>
                <a:cs typeface="Arial" pitchFamily="34" charset="0"/>
              </a:rPr>
              <a:t>Mary </a:t>
            </a:r>
            <a:r>
              <a:rPr lang="es-ES" sz="2400" b="1" i="1" dirty="0" err="1">
                <a:solidFill>
                  <a:srgbClr val="C00000"/>
                </a:solidFill>
                <a:effectLst>
                  <a:outerShdw blurRad="38100" dist="38100" dir="2700000" algn="tl">
                    <a:srgbClr val="000000">
                      <a:alpha val="43137"/>
                    </a:srgbClr>
                  </a:outerShdw>
                </a:effectLst>
                <a:latin typeface="Arial" pitchFamily="34" charset="0"/>
                <a:cs typeface="Arial" pitchFamily="34" charset="0"/>
              </a:rPr>
              <a:t>Poppins</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fue nominada a 13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Oscars</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y ganó 5 premios Oscar de la Academia estadounidense</a:t>
            </a:r>
          </a:p>
        </p:txBody>
      </p:sp>
    </p:spTree>
  </p:cSld>
  <p:clrMapOvr>
    <a:masterClrMapping/>
  </p:clrMapOvr>
  <p:transition spd="slow" advTm="1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in)">
                                      <p:cBhvr>
                                        <p:cTn id="11" dur="5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fltVal val="0"/>
                                          </p:val>
                                        </p:tav>
                                        <p:tav tm="100000">
                                          <p:val>
                                            <p:strVal val="#ppt_w"/>
                                          </p:val>
                                        </p:tav>
                                      </p:tavLst>
                                    </p:anim>
                                    <p:anim calcmode="lin" valueType="num">
                                      <p:cBhvr>
                                        <p:cTn id="15" dur="5000" fill="hold"/>
                                        <p:tgtEl>
                                          <p:spTgt spid="5"/>
                                        </p:tgtEl>
                                        <p:attrNameLst>
                                          <p:attrName>ppt_h</p:attrName>
                                        </p:attrNameLst>
                                      </p:cBhvr>
                                      <p:tavLst>
                                        <p:tav tm="0">
                                          <p:val>
                                            <p:strVal val="#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333600a8fbacc247ad23e6932abc68.jpg"/>
          <p:cNvPicPr>
            <a:picLocks noChangeAspect="1"/>
          </p:cNvPicPr>
          <p:nvPr/>
        </p:nvPicPr>
        <p:blipFill>
          <a:blip r:embed="rId2" cstate="print"/>
          <a:srcRect/>
          <a:stretch>
            <a:fillRect/>
          </a:stretch>
        </p:blipFill>
        <p:spPr bwMode="auto">
          <a:xfrm>
            <a:off x="1331913" y="0"/>
            <a:ext cx="6480175" cy="6858000"/>
          </a:xfrm>
          <a:prstGeom prst="rect">
            <a:avLst/>
          </a:prstGeom>
          <a:noFill/>
          <a:ln w="9525">
            <a:noFill/>
            <a:miter lim="800000"/>
            <a:headEnd/>
            <a:tailEnd/>
          </a:ln>
        </p:spPr>
      </p:pic>
      <p:sp>
        <p:nvSpPr>
          <p:cNvPr id="5" name="4 Sol"/>
          <p:cNvSpPr/>
          <p:nvPr/>
        </p:nvSpPr>
        <p:spPr>
          <a:xfrm>
            <a:off x="0" y="0"/>
            <a:ext cx="1214438" cy="1214438"/>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0" y="1428750"/>
            <a:ext cx="1214438" cy="1214438"/>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Sol"/>
          <p:cNvSpPr/>
          <p:nvPr/>
        </p:nvSpPr>
        <p:spPr>
          <a:xfrm>
            <a:off x="0" y="2786063"/>
            <a:ext cx="1214438" cy="1214437"/>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0" y="4214813"/>
            <a:ext cx="1214438" cy="1214437"/>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Sol"/>
          <p:cNvSpPr/>
          <p:nvPr/>
        </p:nvSpPr>
        <p:spPr>
          <a:xfrm>
            <a:off x="0" y="5643563"/>
            <a:ext cx="1214438" cy="1214437"/>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Sol"/>
          <p:cNvSpPr/>
          <p:nvPr/>
        </p:nvSpPr>
        <p:spPr>
          <a:xfrm>
            <a:off x="7929563" y="0"/>
            <a:ext cx="1214437" cy="1214438"/>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Sol"/>
          <p:cNvSpPr/>
          <p:nvPr/>
        </p:nvSpPr>
        <p:spPr>
          <a:xfrm>
            <a:off x="7929563" y="1428750"/>
            <a:ext cx="1214437" cy="1214438"/>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Sol"/>
          <p:cNvSpPr/>
          <p:nvPr/>
        </p:nvSpPr>
        <p:spPr>
          <a:xfrm>
            <a:off x="7929563" y="2786063"/>
            <a:ext cx="1214437" cy="1214437"/>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Sol"/>
          <p:cNvSpPr/>
          <p:nvPr/>
        </p:nvSpPr>
        <p:spPr>
          <a:xfrm>
            <a:off x="7929563" y="4214813"/>
            <a:ext cx="1214437" cy="1214437"/>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Sol"/>
          <p:cNvSpPr/>
          <p:nvPr/>
        </p:nvSpPr>
        <p:spPr>
          <a:xfrm>
            <a:off x="7929563" y="5643563"/>
            <a:ext cx="1214437" cy="1214437"/>
          </a:xfrm>
          <a:prstGeom prst="sun">
            <a:avLst/>
          </a:prstGeom>
          <a:solidFill>
            <a:schemeClr val="tx2">
              <a:lumMod val="75000"/>
            </a:scheme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CuadroTexto"/>
          <p:cNvSpPr txBox="1"/>
          <p:nvPr/>
        </p:nvSpPr>
        <p:spPr>
          <a:xfrm>
            <a:off x="1258888" y="0"/>
            <a:ext cx="6553200"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Así, </a:t>
            </a:r>
            <a:r>
              <a:rPr lang="es-ES" sz="2400" b="1" i="1" dirty="0">
                <a:effectLst>
                  <a:outerShdw blurRad="38100" dist="38100" dir="2700000" algn="tl">
                    <a:srgbClr val="000000">
                      <a:alpha val="43137"/>
                    </a:srgbClr>
                  </a:outerShdw>
                </a:effectLst>
                <a:latin typeface="Arial" pitchFamily="34" charset="0"/>
                <a:cs typeface="Arial" pitchFamily="34" charset="0"/>
              </a:rPr>
              <a:t>Mary </a:t>
            </a:r>
            <a:r>
              <a:rPr lang="es-ES" sz="2400" b="1" i="1" dirty="0" err="1">
                <a:effectLst>
                  <a:outerShdw blurRad="38100" dist="38100" dir="2700000" algn="tl">
                    <a:srgbClr val="000000">
                      <a:alpha val="43137"/>
                    </a:srgbClr>
                  </a:outerShdw>
                </a:effectLst>
                <a:latin typeface="Arial" pitchFamily="34" charset="0"/>
                <a:cs typeface="Arial" pitchFamily="34" charset="0"/>
              </a:rPr>
              <a:t>Poppins</a:t>
            </a:r>
            <a:r>
              <a:rPr lang="es-ES" sz="2400" b="1" dirty="0">
                <a:effectLst>
                  <a:outerShdw blurRad="38100" dist="38100" dir="2700000" algn="tl">
                    <a:srgbClr val="000000">
                      <a:alpha val="43137"/>
                    </a:srgbClr>
                  </a:outerShdw>
                </a:effectLst>
                <a:latin typeface="Arial" pitchFamily="34" charset="0"/>
                <a:cs typeface="Arial" pitchFamily="34" charset="0"/>
              </a:rPr>
              <a:t> se ha convertido en la película Disney con más nominaciones a los </a:t>
            </a:r>
            <a:r>
              <a:rPr lang="es-ES" sz="2400" b="1" dirty="0" err="1">
                <a:effectLst>
                  <a:outerShdw blurRad="38100" dist="38100" dir="2700000" algn="tl">
                    <a:srgbClr val="000000">
                      <a:alpha val="43137"/>
                    </a:srgbClr>
                  </a:outerShdw>
                </a:effectLst>
                <a:latin typeface="Arial" pitchFamily="34" charset="0"/>
                <a:cs typeface="Arial" pitchFamily="34" charset="0"/>
              </a:rPr>
              <a:t>Óscars</a:t>
            </a:r>
            <a:endParaRPr lang="es-ES" sz="2400" b="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indefinite" fill="hold" nodeType="withEffect">
                                  <p:stCondLst>
                                    <p:cond delay="0"/>
                                  </p:stCondLst>
                                  <p:childTnLst>
                                    <p:animRot by="21600000">
                                      <p:cBhvr>
                                        <p:cTn id="6" dur="2000" fill="hold"/>
                                        <p:tgtEl>
                                          <p:spTgt spid="5"/>
                                        </p:tgtEl>
                                        <p:attrNameLst>
                                          <p:attrName>r</p:attrName>
                                        </p:attrNameLst>
                                      </p:cBhvr>
                                    </p:animRot>
                                  </p:childTnLst>
                                </p:cTn>
                              </p:par>
                              <p:par>
                                <p:cTn id="7" presetID="8" presetClass="emph" presetSubtype="0" repeatCount="indefinite" fill="hold" nodeType="withEffect">
                                  <p:stCondLst>
                                    <p:cond delay="0"/>
                                  </p:stCondLst>
                                  <p:childTnLst>
                                    <p:animRot by="21600000">
                                      <p:cBhvr>
                                        <p:cTn id="8" dur="2000" fill="hold"/>
                                        <p:tgtEl>
                                          <p:spTgt spid="6"/>
                                        </p:tgtEl>
                                        <p:attrNameLst>
                                          <p:attrName>r</p:attrName>
                                        </p:attrNameLst>
                                      </p:cBhvr>
                                    </p:animRot>
                                  </p:childTnLst>
                                </p:cTn>
                              </p:par>
                              <p:par>
                                <p:cTn id="9" presetID="8" presetClass="emph" presetSubtype="0" repeatCount="indefinite" fill="hold" nodeType="withEffect">
                                  <p:stCondLst>
                                    <p:cond delay="0"/>
                                  </p:stCondLst>
                                  <p:childTnLst>
                                    <p:animRot by="21600000">
                                      <p:cBhvr>
                                        <p:cTn id="10" dur="2000" fill="hold"/>
                                        <p:tgtEl>
                                          <p:spTgt spid="7"/>
                                        </p:tgtEl>
                                        <p:attrNameLst>
                                          <p:attrName>r</p:attrName>
                                        </p:attrNameLst>
                                      </p:cBhvr>
                                    </p:animRot>
                                  </p:childTnLst>
                                </p:cTn>
                              </p:par>
                              <p:par>
                                <p:cTn id="11" presetID="8" presetClass="emph" presetSubtype="0" repeatCount="indefinite" fill="hold" nodeType="withEffect">
                                  <p:stCondLst>
                                    <p:cond delay="0"/>
                                  </p:stCondLst>
                                  <p:childTnLst>
                                    <p:animRot by="21600000">
                                      <p:cBhvr>
                                        <p:cTn id="12" dur="2000" fill="hold"/>
                                        <p:tgtEl>
                                          <p:spTgt spid="8"/>
                                        </p:tgtEl>
                                        <p:attrNameLst>
                                          <p:attrName>r</p:attrName>
                                        </p:attrNameLst>
                                      </p:cBhvr>
                                    </p:animRot>
                                  </p:childTnLst>
                                </p:cTn>
                              </p:par>
                              <p:par>
                                <p:cTn id="13" presetID="8" presetClass="emph" presetSubtype="0" repeatCount="indefinite" fill="hold" nodeType="withEffect">
                                  <p:stCondLst>
                                    <p:cond delay="0"/>
                                  </p:stCondLst>
                                  <p:childTnLst>
                                    <p:animRot by="21600000">
                                      <p:cBhvr>
                                        <p:cTn id="14" dur="2000" fill="hold"/>
                                        <p:tgtEl>
                                          <p:spTgt spid="9"/>
                                        </p:tgtEl>
                                        <p:attrNameLst>
                                          <p:attrName>r</p:attrName>
                                        </p:attrNameLst>
                                      </p:cBhvr>
                                    </p:animRot>
                                  </p:childTnLst>
                                </p:cTn>
                              </p:par>
                              <p:par>
                                <p:cTn id="15" presetID="8" presetClass="emph" presetSubtype="0" repeatCount="indefinite" fill="hold" nodeType="withEffect">
                                  <p:stCondLst>
                                    <p:cond delay="0"/>
                                  </p:stCondLst>
                                  <p:childTnLst>
                                    <p:animRot by="21600000">
                                      <p:cBhvr>
                                        <p:cTn id="16" dur="2000" fill="hold"/>
                                        <p:tgtEl>
                                          <p:spTgt spid="10"/>
                                        </p:tgtEl>
                                        <p:attrNameLst>
                                          <p:attrName>r</p:attrName>
                                        </p:attrNameLst>
                                      </p:cBhvr>
                                    </p:animRot>
                                  </p:childTnLst>
                                </p:cTn>
                              </p:par>
                              <p:par>
                                <p:cTn id="17" presetID="8" presetClass="emph" presetSubtype="0" repeatCount="indefinite" fill="hold" nodeType="withEffect">
                                  <p:stCondLst>
                                    <p:cond delay="0"/>
                                  </p:stCondLst>
                                  <p:childTnLst>
                                    <p:animRot by="21600000">
                                      <p:cBhvr>
                                        <p:cTn id="18" dur="2000" fill="hold"/>
                                        <p:tgtEl>
                                          <p:spTgt spid="11"/>
                                        </p:tgtEl>
                                        <p:attrNameLst>
                                          <p:attrName>r</p:attrName>
                                        </p:attrNameLst>
                                      </p:cBhvr>
                                    </p:animRot>
                                  </p:childTnLst>
                                </p:cTn>
                              </p:par>
                              <p:par>
                                <p:cTn id="19" presetID="8" presetClass="emph" presetSubtype="0" repeatCount="indefinite" fill="hold" nodeType="withEffect">
                                  <p:stCondLst>
                                    <p:cond delay="0"/>
                                  </p:stCondLst>
                                  <p:childTnLst>
                                    <p:animRot by="21600000">
                                      <p:cBhvr>
                                        <p:cTn id="20" dur="2000" fill="hold"/>
                                        <p:tgtEl>
                                          <p:spTgt spid="12"/>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13"/>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14"/>
                                        </p:tgtEl>
                                        <p:attrNameLst>
                                          <p:attrName>r</p:attrName>
                                        </p:attrNameLst>
                                      </p:cBhvr>
                                    </p:animRot>
                                  </p:childTnLst>
                                </p:cTn>
                              </p:par>
                              <p:par>
                                <p:cTn id="25" presetID="52" presetClass="entr" presetSubtype="0"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Scale>
                                      <p:cBhvr>
                                        <p:cTn id="27"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0" decel="50000" fill="hold">
                                          <p:stCondLst>
                                            <p:cond delay="0"/>
                                          </p:stCondLst>
                                        </p:cTn>
                                        <p:tgtEl>
                                          <p:spTgt spid="4"/>
                                        </p:tgtEl>
                                        <p:attrNameLst>
                                          <p:attrName>ppt_x</p:attrName>
                                          <p:attrName>ppt_y</p:attrName>
                                        </p:attrNameLst>
                                      </p:cBhvr>
                                    </p:animMotion>
                                    <p:animEffect transition="in" filter="fade">
                                      <p:cBhvr>
                                        <p:cTn id="29" dur="5000"/>
                                        <p:tgtEl>
                                          <p:spTgt spid="4"/>
                                        </p:tgtEl>
                                      </p:cBhvr>
                                    </p:animEffect>
                                  </p:childTnLst>
                                </p:cTn>
                              </p:par>
                              <p:par>
                                <p:cTn id="30" presetID="23" presetClass="entr" presetSubtype="288"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7000" fill="hold"/>
                                        <p:tgtEl>
                                          <p:spTgt spid="4"/>
                                        </p:tgtEl>
                                        <p:attrNameLst>
                                          <p:attrName>ppt_w</p:attrName>
                                        </p:attrNameLst>
                                      </p:cBhvr>
                                      <p:tavLst>
                                        <p:tav tm="0">
                                          <p:val>
                                            <p:strVal val="4/3*#ppt_w"/>
                                          </p:val>
                                        </p:tav>
                                        <p:tav tm="100000">
                                          <p:val>
                                            <p:strVal val="#ppt_w"/>
                                          </p:val>
                                        </p:tav>
                                      </p:tavLst>
                                    </p:anim>
                                    <p:anim calcmode="lin" valueType="num">
                                      <p:cBhvr>
                                        <p:cTn id="33" dur="7000" fill="hold"/>
                                        <p:tgtEl>
                                          <p:spTgt spid="4"/>
                                        </p:tgtEl>
                                        <p:attrNameLst>
                                          <p:attrName>ppt_h</p:attrName>
                                        </p:attrNameLst>
                                      </p:cBhvr>
                                      <p:tavLst>
                                        <p:tav tm="0">
                                          <p:val>
                                            <p:strVal val="4/3*#ppt_h"/>
                                          </p:val>
                                        </p:tav>
                                        <p:tav tm="100000">
                                          <p:val>
                                            <p:strVal val="#ppt_h"/>
                                          </p:val>
                                        </p:tav>
                                      </p:tavLst>
                                    </p:anim>
                                  </p:childTnLst>
                                </p:cTn>
                              </p:par>
                            </p:childTnLst>
                          </p:cTn>
                        </p:par>
                        <p:par>
                          <p:cTn id="34" fill="hold">
                            <p:stCondLst>
                              <p:cond delay="7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15"/>
                                        </p:tgtEl>
                                        <p:attrNameLst>
                                          <p:attrName>style.visibility</p:attrName>
                                        </p:attrNameLst>
                                      </p:cBhvr>
                                      <p:to>
                                        <p:strVal val="visible"/>
                                      </p:to>
                                    </p:set>
                                    <p:animEffect transition="in" filter="fade">
                                      <p:cBhvr>
                                        <p:cTn id="37" dur="1000"/>
                                        <p:tgtEl>
                                          <p:spTgt spid="15"/>
                                        </p:tgtEl>
                                      </p:cBhvr>
                                    </p:animEffect>
                                    <p:anim calcmode="lin" valueType="num">
                                      <p:cBhvr>
                                        <p:cTn id="38" dur="1000" fill="hold"/>
                                        <p:tgtEl>
                                          <p:spTgt spid="15"/>
                                        </p:tgtEl>
                                        <p:attrNameLst>
                                          <p:attrName>ppt_x</p:attrName>
                                        </p:attrNameLst>
                                      </p:cBhvr>
                                      <p:tavLst>
                                        <p:tav tm="0">
                                          <p:val>
                                            <p:strVal val="#ppt_x-.1"/>
                                          </p:val>
                                        </p:tav>
                                        <p:tav tm="100000">
                                          <p:val>
                                            <p:strVal val="#ppt_x"/>
                                          </p:val>
                                        </p:tav>
                                      </p:tavLst>
                                    </p:anim>
                                    <p:anim calcmode="lin" valueType="num">
                                      <p:cBhvr>
                                        <p:cTn id="3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611670610_o.jpg"/>
          <p:cNvPicPr>
            <a:picLocks noChangeAspect="1"/>
          </p:cNvPicPr>
          <p:nvPr/>
        </p:nvPicPr>
        <p:blipFill>
          <a:blip r:embed="rId2" cstate="print"/>
          <a:srcRect/>
          <a:stretch>
            <a:fillRect/>
          </a:stretch>
        </p:blipFill>
        <p:spPr bwMode="auto">
          <a:xfrm>
            <a:off x="1476375" y="0"/>
            <a:ext cx="6178550" cy="6858000"/>
          </a:xfrm>
          <a:prstGeom prst="rect">
            <a:avLst/>
          </a:prstGeom>
          <a:noFill/>
          <a:ln w="9525">
            <a:noFill/>
            <a:miter lim="800000"/>
            <a:headEnd/>
            <a:tailEnd/>
          </a:ln>
        </p:spPr>
      </p:pic>
      <p:sp>
        <p:nvSpPr>
          <p:cNvPr id="20" name="19 Triángulo isósceles"/>
          <p:cNvSpPr/>
          <p:nvPr/>
        </p:nvSpPr>
        <p:spPr>
          <a:xfrm rot="10800000">
            <a:off x="7667625" y="0"/>
            <a:ext cx="1476375" cy="1285875"/>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rot="10800000">
            <a:off x="7667625" y="1052513"/>
            <a:ext cx="1476375" cy="1285875"/>
          </a:xfrm>
          <a:prstGeom prst="triangle">
            <a:avLst/>
          </a:prstGeom>
          <a:solidFill>
            <a:schemeClr val="tx1">
              <a:lumMod val="8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rot="10800000">
            <a:off x="7667625" y="2205038"/>
            <a:ext cx="1476375" cy="1285875"/>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rot="10800000">
            <a:off x="7667625" y="3357563"/>
            <a:ext cx="1476375" cy="1285875"/>
          </a:xfrm>
          <a:prstGeom prst="triangle">
            <a:avLst/>
          </a:prstGeom>
          <a:solidFill>
            <a:schemeClr val="tx1">
              <a:lumMod val="8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Triángulo isósceles"/>
          <p:cNvSpPr/>
          <p:nvPr/>
        </p:nvSpPr>
        <p:spPr>
          <a:xfrm rot="10800000">
            <a:off x="7667625" y="4508500"/>
            <a:ext cx="1476375" cy="1285875"/>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Triángulo isósceles"/>
          <p:cNvSpPr/>
          <p:nvPr/>
        </p:nvSpPr>
        <p:spPr>
          <a:xfrm rot="10800000">
            <a:off x="7667625" y="5572125"/>
            <a:ext cx="1476375" cy="1285875"/>
          </a:xfrm>
          <a:prstGeom prst="triangle">
            <a:avLst/>
          </a:prstGeom>
          <a:solidFill>
            <a:schemeClr val="tx1">
              <a:lumMod val="8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6" name="35 Triángulo isósceles"/>
          <p:cNvSpPr/>
          <p:nvPr/>
        </p:nvSpPr>
        <p:spPr>
          <a:xfrm rot="10800000">
            <a:off x="0" y="0"/>
            <a:ext cx="1476375" cy="1285875"/>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7" name="36 Triángulo isósceles"/>
          <p:cNvSpPr/>
          <p:nvPr/>
        </p:nvSpPr>
        <p:spPr>
          <a:xfrm rot="10800000">
            <a:off x="0" y="1125538"/>
            <a:ext cx="1476375" cy="1284287"/>
          </a:xfrm>
          <a:prstGeom prst="triangle">
            <a:avLst/>
          </a:prstGeom>
          <a:solidFill>
            <a:schemeClr val="tx1">
              <a:lumMod val="8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8" name="37 Triángulo isósceles"/>
          <p:cNvSpPr/>
          <p:nvPr/>
        </p:nvSpPr>
        <p:spPr>
          <a:xfrm rot="10800000">
            <a:off x="0" y="2205038"/>
            <a:ext cx="1476375" cy="1285875"/>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9" name="38 Triángulo isósceles"/>
          <p:cNvSpPr/>
          <p:nvPr/>
        </p:nvSpPr>
        <p:spPr>
          <a:xfrm rot="10800000">
            <a:off x="0" y="3357563"/>
            <a:ext cx="1476375" cy="1285875"/>
          </a:xfrm>
          <a:prstGeom prst="triangle">
            <a:avLst/>
          </a:prstGeom>
          <a:solidFill>
            <a:schemeClr val="tx1">
              <a:lumMod val="8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0" name="39 Triángulo isósceles"/>
          <p:cNvSpPr/>
          <p:nvPr/>
        </p:nvSpPr>
        <p:spPr>
          <a:xfrm rot="10800000">
            <a:off x="0" y="4437063"/>
            <a:ext cx="1476375" cy="1285875"/>
          </a:xfrm>
          <a:prstGeom prst="triangle">
            <a:avLst/>
          </a:prstGeom>
          <a:solidFill>
            <a:schemeClr val="tx2">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1" name="40 Triángulo isósceles"/>
          <p:cNvSpPr/>
          <p:nvPr/>
        </p:nvSpPr>
        <p:spPr>
          <a:xfrm rot="10800000">
            <a:off x="0" y="5572125"/>
            <a:ext cx="1476375" cy="1285875"/>
          </a:xfrm>
          <a:prstGeom prst="triangle">
            <a:avLst/>
          </a:prstGeom>
          <a:solidFill>
            <a:schemeClr val="tx1">
              <a:lumMod val="8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14 Imagen" descr="06.jpg"/>
          <p:cNvPicPr>
            <a:picLocks noChangeAspect="1"/>
          </p:cNvPicPr>
          <p:nvPr/>
        </p:nvPicPr>
        <p:blipFill>
          <a:blip r:embed="rId2" cstate="print"/>
          <a:srcRect/>
          <a:stretch>
            <a:fillRect/>
          </a:stretch>
        </p:blipFill>
        <p:spPr bwMode="auto">
          <a:xfrm>
            <a:off x="1476375" y="0"/>
            <a:ext cx="6191250" cy="6858000"/>
          </a:xfrm>
          <a:prstGeom prst="rect">
            <a:avLst/>
          </a:prstGeom>
          <a:noFill/>
          <a:ln w="9525">
            <a:noFill/>
            <a:miter lim="800000"/>
            <a:headEnd/>
            <a:tailEnd/>
          </a:ln>
        </p:spPr>
      </p:pic>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Vertical)">
                                      <p:cBhvr>
                                        <p:cTn id="7" dur="5000"/>
                                        <p:tgtEl>
                                          <p:spTgt spid="20"/>
                                        </p:tgtEl>
                                      </p:cBhvr>
                                    </p:animEffect>
                                  </p:childTnLst>
                                </p:cTn>
                              </p:par>
                              <p:par>
                                <p:cTn id="8" presetID="16" presetClass="entr" presetSubtype="21"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inVertical)">
                                      <p:cBhvr>
                                        <p:cTn id="10" dur="5000"/>
                                        <p:tgtEl>
                                          <p:spTgt spid="21"/>
                                        </p:tgtEl>
                                      </p:cBhvr>
                                    </p:animEffect>
                                  </p:childTnLst>
                                </p:cTn>
                              </p:par>
                              <p:par>
                                <p:cTn id="11" presetID="16" presetClass="entr" presetSubtype="21"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Vertical)">
                                      <p:cBhvr>
                                        <p:cTn id="13" dur="5000"/>
                                        <p:tgtEl>
                                          <p:spTgt spid="22"/>
                                        </p:tgtEl>
                                      </p:cBhvr>
                                    </p:animEffect>
                                  </p:childTnLst>
                                </p:cTn>
                              </p:par>
                              <p:par>
                                <p:cTn id="14" presetID="16" presetClass="entr" presetSubtype="21"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arn(inVertical)">
                                      <p:cBhvr>
                                        <p:cTn id="16" dur="5000"/>
                                        <p:tgtEl>
                                          <p:spTgt spid="23"/>
                                        </p:tgtEl>
                                      </p:cBhvr>
                                    </p:animEffect>
                                  </p:childTnLst>
                                </p:cTn>
                              </p:par>
                              <p:par>
                                <p:cTn id="17" presetID="16" presetClass="entr" presetSubtype="21"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arn(inVertical)">
                                      <p:cBhvr>
                                        <p:cTn id="19" dur="5000"/>
                                        <p:tgtEl>
                                          <p:spTgt spid="24"/>
                                        </p:tgtEl>
                                      </p:cBhvr>
                                    </p:animEffect>
                                  </p:childTnLst>
                                </p:cTn>
                              </p:par>
                              <p:par>
                                <p:cTn id="20" presetID="16" presetClass="entr" presetSubtype="21"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Vertical)">
                                      <p:cBhvr>
                                        <p:cTn id="22" dur="5000"/>
                                        <p:tgtEl>
                                          <p:spTgt spid="25"/>
                                        </p:tgtEl>
                                      </p:cBhvr>
                                    </p:animEffect>
                                  </p:childTnLst>
                                </p:cTn>
                              </p:par>
                              <p:par>
                                <p:cTn id="23" presetID="2" presetClass="entr" presetSubtype="1"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0" fill="hold"/>
                                        <p:tgtEl>
                                          <p:spTgt spid="20"/>
                                        </p:tgtEl>
                                        <p:attrNameLst>
                                          <p:attrName>ppt_x</p:attrName>
                                        </p:attrNameLst>
                                      </p:cBhvr>
                                      <p:tavLst>
                                        <p:tav tm="0">
                                          <p:val>
                                            <p:strVal val="#ppt_x"/>
                                          </p:val>
                                        </p:tav>
                                        <p:tav tm="100000">
                                          <p:val>
                                            <p:strVal val="#ppt_x"/>
                                          </p:val>
                                        </p:tav>
                                      </p:tavLst>
                                    </p:anim>
                                    <p:anim calcmode="lin" valueType="num">
                                      <p:cBhvr additive="base">
                                        <p:cTn id="26" dur="5000" fill="hold"/>
                                        <p:tgtEl>
                                          <p:spTgt spid="20"/>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5000" fill="hold"/>
                                        <p:tgtEl>
                                          <p:spTgt spid="21"/>
                                        </p:tgtEl>
                                        <p:attrNameLst>
                                          <p:attrName>ppt_x</p:attrName>
                                        </p:attrNameLst>
                                      </p:cBhvr>
                                      <p:tavLst>
                                        <p:tav tm="0">
                                          <p:val>
                                            <p:strVal val="#ppt_x"/>
                                          </p:val>
                                        </p:tav>
                                        <p:tav tm="100000">
                                          <p:val>
                                            <p:strVal val="#ppt_x"/>
                                          </p:val>
                                        </p:tav>
                                      </p:tavLst>
                                    </p:anim>
                                    <p:anim calcmode="lin" valueType="num">
                                      <p:cBhvr additive="base">
                                        <p:cTn id="30" dur="5000" fill="hold"/>
                                        <p:tgtEl>
                                          <p:spTgt spid="21"/>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5000" fill="hold"/>
                                        <p:tgtEl>
                                          <p:spTgt spid="22"/>
                                        </p:tgtEl>
                                        <p:attrNameLst>
                                          <p:attrName>ppt_x</p:attrName>
                                        </p:attrNameLst>
                                      </p:cBhvr>
                                      <p:tavLst>
                                        <p:tav tm="0">
                                          <p:val>
                                            <p:strVal val="#ppt_x"/>
                                          </p:val>
                                        </p:tav>
                                        <p:tav tm="100000">
                                          <p:val>
                                            <p:strVal val="#ppt_x"/>
                                          </p:val>
                                        </p:tav>
                                      </p:tavLst>
                                    </p:anim>
                                    <p:anim calcmode="lin" valueType="num">
                                      <p:cBhvr additive="base">
                                        <p:cTn id="34" dur="5000" fill="hold"/>
                                        <p:tgtEl>
                                          <p:spTgt spid="22"/>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additive="base">
                                        <p:cTn id="37" dur="5000" fill="hold"/>
                                        <p:tgtEl>
                                          <p:spTgt spid="23"/>
                                        </p:tgtEl>
                                        <p:attrNameLst>
                                          <p:attrName>ppt_x</p:attrName>
                                        </p:attrNameLst>
                                      </p:cBhvr>
                                      <p:tavLst>
                                        <p:tav tm="0">
                                          <p:val>
                                            <p:strVal val="#ppt_x"/>
                                          </p:val>
                                        </p:tav>
                                        <p:tav tm="100000">
                                          <p:val>
                                            <p:strVal val="#ppt_x"/>
                                          </p:val>
                                        </p:tav>
                                      </p:tavLst>
                                    </p:anim>
                                    <p:anim calcmode="lin" valueType="num">
                                      <p:cBhvr additive="base">
                                        <p:cTn id="38" dur="5000" fill="hold"/>
                                        <p:tgtEl>
                                          <p:spTgt spid="2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0" fill="hold"/>
                                        <p:tgtEl>
                                          <p:spTgt spid="24"/>
                                        </p:tgtEl>
                                        <p:attrNameLst>
                                          <p:attrName>ppt_x</p:attrName>
                                        </p:attrNameLst>
                                      </p:cBhvr>
                                      <p:tavLst>
                                        <p:tav tm="0">
                                          <p:val>
                                            <p:strVal val="#ppt_x"/>
                                          </p:val>
                                        </p:tav>
                                        <p:tav tm="100000">
                                          <p:val>
                                            <p:strVal val="#ppt_x"/>
                                          </p:val>
                                        </p:tav>
                                      </p:tavLst>
                                    </p:anim>
                                    <p:anim calcmode="lin" valueType="num">
                                      <p:cBhvr additive="base">
                                        <p:cTn id="42" dur="5000" fill="hold"/>
                                        <p:tgtEl>
                                          <p:spTgt spid="24"/>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0" fill="hold"/>
                                        <p:tgtEl>
                                          <p:spTgt spid="25"/>
                                        </p:tgtEl>
                                        <p:attrNameLst>
                                          <p:attrName>ppt_x</p:attrName>
                                        </p:attrNameLst>
                                      </p:cBhvr>
                                      <p:tavLst>
                                        <p:tav tm="0">
                                          <p:val>
                                            <p:strVal val="#ppt_x"/>
                                          </p:val>
                                        </p:tav>
                                        <p:tav tm="100000">
                                          <p:val>
                                            <p:strVal val="#ppt_x"/>
                                          </p:val>
                                        </p:tav>
                                      </p:tavLst>
                                    </p:anim>
                                    <p:anim calcmode="lin" valueType="num">
                                      <p:cBhvr additive="base">
                                        <p:cTn id="46" dur="5000" fill="hold"/>
                                        <p:tgtEl>
                                          <p:spTgt spid="25"/>
                                        </p:tgtEl>
                                        <p:attrNameLst>
                                          <p:attrName>ppt_y</p:attrName>
                                        </p:attrNameLst>
                                      </p:cBhvr>
                                      <p:tavLst>
                                        <p:tav tm="0">
                                          <p:val>
                                            <p:strVal val="0-#ppt_h/2"/>
                                          </p:val>
                                        </p:tav>
                                        <p:tav tm="100000">
                                          <p:val>
                                            <p:strVal val="#ppt_y"/>
                                          </p:val>
                                        </p:tav>
                                      </p:tavLst>
                                    </p:anim>
                                  </p:childTnLst>
                                </p:cTn>
                              </p:par>
                              <p:par>
                                <p:cTn id="47" presetID="8" presetClass="emph" presetSubtype="0" fill="hold" nodeType="withEffect">
                                  <p:stCondLst>
                                    <p:cond delay="0"/>
                                  </p:stCondLst>
                                  <p:childTnLst>
                                    <p:animRot by="21600000">
                                      <p:cBhvr>
                                        <p:cTn id="48" dur="5000" fill="hold"/>
                                        <p:tgtEl>
                                          <p:spTgt spid="20"/>
                                        </p:tgtEl>
                                        <p:attrNameLst>
                                          <p:attrName>r</p:attrName>
                                        </p:attrNameLst>
                                      </p:cBhvr>
                                    </p:animRot>
                                  </p:childTnLst>
                                </p:cTn>
                              </p:par>
                              <p:par>
                                <p:cTn id="49" presetID="8" presetClass="emph" presetSubtype="0" fill="hold" nodeType="withEffect">
                                  <p:stCondLst>
                                    <p:cond delay="0"/>
                                  </p:stCondLst>
                                  <p:childTnLst>
                                    <p:animRot by="21600000">
                                      <p:cBhvr>
                                        <p:cTn id="50" dur="5000" fill="hold"/>
                                        <p:tgtEl>
                                          <p:spTgt spid="21"/>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22"/>
                                        </p:tgtEl>
                                        <p:attrNameLst>
                                          <p:attrName>r</p:attrName>
                                        </p:attrNameLst>
                                      </p:cBhvr>
                                    </p:animRot>
                                  </p:childTnLst>
                                </p:cTn>
                              </p:par>
                              <p:par>
                                <p:cTn id="53" presetID="8" presetClass="emph" presetSubtype="0" fill="hold" nodeType="withEffect">
                                  <p:stCondLst>
                                    <p:cond delay="0"/>
                                  </p:stCondLst>
                                  <p:childTnLst>
                                    <p:animRot by="21600000">
                                      <p:cBhvr>
                                        <p:cTn id="54" dur="5000" fill="hold"/>
                                        <p:tgtEl>
                                          <p:spTgt spid="23"/>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24"/>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25"/>
                                        </p:tgtEl>
                                        <p:attrNameLst>
                                          <p:attrName>r</p:attrName>
                                        </p:attrNameLst>
                                      </p:cBhvr>
                                    </p:animRot>
                                  </p:childTnLst>
                                </p:cTn>
                              </p:par>
                              <p:par>
                                <p:cTn id="59" presetID="4" presetClass="entr" presetSubtype="16"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box(in)">
                                      <p:cBhvr>
                                        <p:cTn id="61" dur="5000"/>
                                        <p:tgtEl>
                                          <p:spTgt spid="5"/>
                                        </p:tgtEl>
                                      </p:cBhvr>
                                    </p:animEffect>
                                  </p:childTnLst>
                                </p:cTn>
                              </p:par>
                              <p:par>
                                <p:cTn id="62" presetID="23" presetClass="entr" presetSubtype="272" fill="hold" nodeType="withEffect">
                                  <p:stCondLst>
                                    <p:cond delay="0"/>
                                  </p:stCondLst>
                                  <p:childTnLst>
                                    <p:set>
                                      <p:cBhvr>
                                        <p:cTn id="63" dur="1" fill="hold">
                                          <p:stCondLst>
                                            <p:cond delay="0"/>
                                          </p:stCondLst>
                                        </p:cTn>
                                        <p:tgtEl>
                                          <p:spTgt spid="5"/>
                                        </p:tgtEl>
                                        <p:attrNameLst>
                                          <p:attrName>style.visibility</p:attrName>
                                        </p:attrNameLst>
                                      </p:cBhvr>
                                      <p:to>
                                        <p:strVal val="visible"/>
                                      </p:to>
                                    </p:set>
                                    <p:anim calcmode="lin" valueType="num">
                                      <p:cBhvr>
                                        <p:cTn id="64" dur="5000" fill="hold"/>
                                        <p:tgtEl>
                                          <p:spTgt spid="5"/>
                                        </p:tgtEl>
                                        <p:attrNameLst>
                                          <p:attrName>ppt_w</p:attrName>
                                        </p:attrNameLst>
                                      </p:cBhvr>
                                      <p:tavLst>
                                        <p:tav tm="0">
                                          <p:val>
                                            <p:strVal val="2/3*#ppt_w"/>
                                          </p:val>
                                        </p:tav>
                                        <p:tav tm="100000">
                                          <p:val>
                                            <p:strVal val="#ppt_w"/>
                                          </p:val>
                                        </p:tav>
                                      </p:tavLst>
                                    </p:anim>
                                    <p:anim calcmode="lin" valueType="num">
                                      <p:cBhvr>
                                        <p:cTn id="65" dur="5000" fill="hold"/>
                                        <p:tgtEl>
                                          <p:spTgt spid="5"/>
                                        </p:tgtEl>
                                        <p:attrNameLst>
                                          <p:attrName>ppt_h</p:attrName>
                                        </p:attrNameLst>
                                      </p:cBhvr>
                                      <p:tavLst>
                                        <p:tav tm="0">
                                          <p:val>
                                            <p:strVal val="2/3*#ppt_h"/>
                                          </p:val>
                                        </p:tav>
                                        <p:tav tm="100000">
                                          <p:val>
                                            <p:strVal val="#ppt_h"/>
                                          </p:val>
                                        </p:tav>
                                      </p:tavLst>
                                    </p:anim>
                                  </p:childTnLst>
                                </p:cTn>
                              </p:par>
                              <p:par>
                                <p:cTn id="66" presetID="16" presetClass="entr" presetSubtype="21" fill="hold"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barn(inVertical)">
                                      <p:cBhvr>
                                        <p:cTn id="68" dur="5000"/>
                                        <p:tgtEl>
                                          <p:spTgt spid="36"/>
                                        </p:tgtEl>
                                      </p:cBhvr>
                                    </p:animEffect>
                                  </p:childTnLst>
                                </p:cTn>
                              </p:par>
                              <p:par>
                                <p:cTn id="69" presetID="2" presetClass="entr" presetSubtype="1" fill="hold" nodeType="withEffect">
                                  <p:stCondLst>
                                    <p:cond delay="0"/>
                                  </p:stCondLst>
                                  <p:childTnLst>
                                    <p:set>
                                      <p:cBhvr>
                                        <p:cTn id="70" dur="1" fill="hold">
                                          <p:stCondLst>
                                            <p:cond delay="0"/>
                                          </p:stCondLst>
                                        </p:cTn>
                                        <p:tgtEl>
                                          <p:spTgt spid="36"/>
                                        </p:tgtEl>
                                        <p:attrNameLst>
                                          <p:attrName>style.visibility</p:attrName>
                                        </p:attrNameLst>
                                      </p:cBhvr>
                                      <p:to>
                                        <p:strVal val="visible"/>
                                      </p:to>
                                    </p:set>
                                    <p:anim calcmode="lin" valueType="num">
                                      <p:cBhvr additive="base">
                                        <p:cTn id="71" dur="5000" fill="hold"/>
                                        <p:tgtEl>
                                          <p:spTgt spid="36"/>
                                        </p:tgtEl>
                                        <p:attrNameLst>
                                          <p:attrName>ppt_x</p:attrName>
                                        </p:attrNameLst>
                                      </p:cBhvr>
                                      <p:tavLst>
                                        <p:tav tm="0">
                                          <p:val>
                                            <p:strVal val="#ppt_x"/>
                                          </p:val>
                                        </p:tav>
                                        <p:tav tm="100000">
                                          <p:val>
                                            <p:strVal val="#ppt_x"/>
                                          </p:val>
                                        </p:tav>
                                      </p:tavLst>
                                    </p:anim>
                                    <p:anim calcmode="lin" valueType="num">
                                      <p:cBhvr additive="base">
                                        <p:cTn id="72" dur="5000" fill="hold"/>
                                        <p:tgtEl>
                                          <p:spTgt spid="36"/>
                                        </p:tgtEl>
                                        <p:attrNameLst>
                                          <p:attrName>ppt_y</p:attrName>
                                        </p:attrNameLst>
                                      </p:cBhvr>
                                      <p:tavLst>
                                        <p:tav tm="0">
                                          <p:val>
                                            <p:strVal val="0-#ppt_h/2"/>
                                          </p:val>
                                        </p:tav>
                                        <p:tav tm="100000">
                                          <p:val>
                                            <p:strVal val="#ppt_y"/>
                                          </p:val>
                                        </p:tav>
                                      </p:tavLst>
                                    </p:anim>
                                  </p:childTnLst>
                                </p:cTn>
                              </p:par>
                              <p:par>
                                <p:cTn id="73" presetID="8" presetClass="emph" presetSubtype="0" fill="hold" nodeType="withEffect">
                                  <p:stCondLst>
                                    <p:cond delay="0"/>
                                  </p:stCondLst>
                                  <p:childTnLst>
                                    <p:animRot by="21600000">
                                      <p:cBhvr>
                                        <p:cTn id="74" dur="5000" fill="hold"/>
                                        <p:tgtEl>
                                          <p:spTgt spid="36"/>
                                        </p:tgtEl>
                                        <p:attrNameLst>
                                          <p:attrName>r</p:attrName>
                                        </p:attrNameLst>
                                      </p:cBhvr>
                                    </p:animRot>
                                  </p:childTnLst>
                                </p:cTn>
                              </p:par>
                              <p:par>
                                <p:cTn id="75" presetID="16" presetClass="entr" presetSubtype="21" fill="hold" nodeType="withEffect">
                                  <p:stCondLst>
                                    <p:cond delay="0"/>
                                  </p:stCondLst>
                                  <p:childTnLst>
                                    <p:set>
                                      <p:cBhvr>
                                        <p:cTn id="76" dur="1" fill="hold">
                                          <p:stCondLst>
                                            <p:cond delay="0"/>
                                          </p:stCondLst>
                                        </p:cTn>
                                        <p:tgtEl>
                                          <p:spTgt spid="37"/>
                                        </p:tgtEl>
                                        <p:attrNameLst>
                                          <p:attrName>style.visibility</p:attrName>
                                        </p:attrNameLst>
                                      </p:cBhvr>
                                      <p:to>
                                        <p:strVal val="visible"/>
                                      </p:to>
                                    </p:set>
                                    <p:animEffect transition="in" filter="barn(inVertical)">
                                      <p:cBhvr>
                                        <p:cTn id="77" dur="5000"/>
                                        <p:tgtEl>
                                          <p:spTgt spid="37"/>
                                        </p:tgtEl>
                                      </p:cBhvr>
                                    </p:animEffect>
                                  </p:childTnLst>
                                </p:cTn>
                              </p:par>
                              <p:par>
                                <p:cTn id="78" presetID="2" presetClass="entr" presetSubtype="1" fill="hold" nodeType="withEffect">
                                  <p:stCondLst>
                                    <p:cond delay="0"/>
                                  </p:st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5000" fill="hold"/>
                                        <p:tgtEl>
                                          <p:spTgt spid="37"/>
                                        </p:tgtEl>
                                        <p:attrNameLst>
                                          <p:attrName>ppt_x</p:attrName>
                                        </p:attrNameLst>
                                      </p:cBhvr>
                                      <p:tavLst>
                                        <p:tav tm="0">
                                          <p:val>
                                            <p:strVal val="#ppt_x"/>
                                          </p:val>
                                        </p:tav>
                                        <p:tav tm="100000">
                                          <p:val>
                                            <p:strVal val="#ppt_x"/>
                                          </p:val>
                                        </p:tav>
                                      </p:tavLst>
                                    </p:anim>
                                    <p:anim calcmode="lin" valueType="num">
                                      <p:cBhvr additive="base">
                                        <p:cTn id="81" dur="5000" fill="hold"/>
                                        <p:tgtEl>
                                          <p:spTgt spid="37"/>
                                        </p:tgtEl>
                                        <p:attrNameLst>
                                          <p:attrName>ppt_y</p:attrName>
                                        </p:attrNameLst>
                                      </p:cBhvr>
                                      <p:tavLst>
                                        <p:tav tm="0">
                                          <p:val>
                                            <p:strVal val="0-#ppt_h/2"/>
                                          </p:val>
                                        </p:tav>
                                        <p:tav tm="100000">
                                          <p:val>
                                            <p:strVal val="#ppt_y"/>
                                          </p:val>
                                        </p:tav>
                                      </p:tavLst>
                                    </p:anim>
                                  </p:childTnLst>
                                </p:cTn>
                              </p:par>
                              <p:par>
                                <p:cTn id="82" presetID="8" presetClass="emph" presetSubtype="0" fill="hold" nodeType="withEffect">
                                  <p:stCondLst>
                                    <p:cond delay="0"/>
                                  </p:stCondLst>
                                  <p:childTnLst>
                                    <p:animRot by="21600000">
                                      <p:cBhvr>
                                        <p:cTn id="83" dur="5000" fill="hold"/>
                                        <p:tgtEl>
                                          <p:spTgt spid="37"/>
                                        </p:tgtEl>
                                        <p:attrNameLst>
                                          <p:attrName>r</p:attrName>
                                        </p:attrNameLst>
                                      </p:cBhvr>
                                    </p:animRot>
                                  </p:childTnLst>
                                </p:cTn>
                              </p:par>
                              <p:par>
                                <p:cTn id="84" presetID="16" presetClass="entr" presetSubtype="21" fill="hold" nodeType="withEffect">
                                  <p:stCondLst>
                                    <p:cond delay="0"/>
                                  </p:stCondLst>
                                  <p:childTnLst>
                                    <p:set>
                                      <p:cBhvr>
                                        <p:cTn id="85" dur="1" fill="hold">
                                          <p:stCondLst>
                                            <p:cond delay="0"/>
                                          </p:stCondLst>
                                        </p:cTn>
                                        <p:tgtEl>
                                          <p:spTgt spid="38"/>
                                        </p:tgtEl>
                                        <p:attrNameLst>
                                          <p:attrName>style.visibility</p:attrName>
                                        </p:attrNameLst>
                                      </p:cBhvr>
                                      <p:to>
                                        <p:strVal val="visible"/>
                                      </p:to>
                                    </p:set>
                                    <p:animEffect transition="in" filter="barn(inVertical)">
                                      <p:cBhvr>
                                        <p:cTn id="86" dur="5000"/>
                                        <p:tgtEl>
                                          <p:spTgt spid="38"/>
                                        </p:tgtEl>
                                      </p:cBhvr>
                                    </p:animEffect>
                                  </p:childTnLst>
                                </p:cTn>
                              </p:par>
                              <p:par>
                                <p:cTn id="87" presetID="2" presetClass="entr" presetSubtype="1" fill="hold" nodeType="with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additive="base">
                                        <p:cTn id="89" dur="5000" fill="hold"/>
                                        <p:tgtEl>
                                          <p:spTgt spid="38"/>
                                        </p:tgtEl>
                                        <p:attrNameLst>
                                          <p:attrName>ppt_x</p:attrName>
                                        </p:attrNameLst>
                                      </p:cBhvr>
                                      <p:tavLst>
                                        <p:tav tm="0">
                                          <p:val>
                                            <p:strVal val="#ppt_x"/>
                                          </p:val>
                                        </p:tav>
                                        <p:tav tm="100000">
                                          <p:val>
                                            <p:strVal val="#ppt_x"/>
                                          </p:val>
                                        </p:tav>
                                      </p:tavLst>
                                    </p:anim>
                                    <p:anim calcmode="lin" valueType="num">
                                      <p:cBhvr additive="base">
                                        <p:cTn id="90" dur="5000" fill="hold"/>
                                        <p:tgtEl>
                                          <p:spTgt spid="38"/>
                                        </p:tgtEl>
                                        <p:attrNameLst>
                                          <p:attrName>ppt_y</p:attrName>
                                        </p:attrNameLst>
                                      </p:cBhvr>
                                      <p:tavLst>
                                        <p:tav tm="0">
                                          <p:val>
                                            <p:strVal val="0-#ppt_h/2"/>
                                          </p:val>
                                        </p:tav>
                                        <p:tav tm="100000">
                                          <p:val>
                                            <p:strVal val="#ppt_y"/>
                                          </p:val>
                                        </p:tav>
                                      </p:tavLst>
                                    </p:anim>
                                  </p:childTnLst>
                                </p:cTn>
                              </p:par>
                              <p:par>
                                <p:cTn id="91" presetID="8" presetClass="emph" presetSubtype="0" fill="hold" nodeType="withEffect">
                                  <p:stCondLst>
                                    <p:cond delay="0"/>
                                  </p:stCondLst>
                                  <p:childTnLst>
                                    <p:animRot by="21600000">
                                      <p:cBhvr>
                                        <p:cTn id="92" dur="5000" fill="hold"/>
                                        <p:tgtEl>
                                          <p:spTgt spid="38"/>
                                        </p:tgtEl>
                                        <p:attrNameLst>
                                          <p:attrName>r</p:attrName>
                                        </p:attrNameLst>
                                      </p:cBhvr>
                                    </p:animRot>
                                  </p:childTnLst>
                                </p:cTn>
                              </p:par>
                              <p:par>
                                <p:cTn id="93" presetID="16" presetClass="entr" presetSubtype="21" fill="hold" nodeType="with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barn(inVertical)">
                                      <p:cBhvr>
                                        <p:cTn id="95" dur="5000"/>
                                        <p:tgtEl>
                                          <p:spTgt spid="39"/>
                                        </p:tgtEl>
                                      </p:cBhvr>
                                    </p:animEffect>
                                  </p:childTnLst>
                                </p:cTn>
                              </p:par>
                              <p:par>
                                <p:cTn id="96" presetID="2" presetClass="entr" presetSubtype="1" fill="hold" nodeType="withEffect">
                                  <p:stCondLst>
                                    <p:cond delay="0"/>
                                  </p:stCondLst>
                                  <p:childTnLst>
                                    <p:set>
                                      <p:cBhvr>
                                        <p:cTn id="97" dur="1" fill="hold">
                                          <p:stCondLst>
                                            <p:cond delay="0"/>
                                          </p:stCondLst>
                                        </p:cTn>
                                        <p:tgtEl>
                                          <p:spTgt spid="39"/>
                                        </p:tgtEl>
                                        <p:attrNameLst>
                                          <p:attrName>style.visibility</p:attrName>
                                        </p:attrNameLst>
                                      </p:cBhvr>
                                      <p:to>
                                        <p:strVal val="visible"/>
                                      </p:to>
                                    </p:set>
                                    <p:anim calcmode="lin" valueType="num">
                                      <p:cBhvr additive="base">
                                        <p:cTn id="98" dur="5000" fill="hold"/>
                                        <p:tgtEl>
                                          <p:spTgt spid="39"/>
                                        </p:tgtEl>
                                        <p:attrNameLst>
                                          <p:attrName>ppt_x</p:attrName>
                                        </p:attrNameLst>
                                      </p:cBhvr>
                                      <p:tavLst>
                                        <p:tav tm="0">
                                          <p:val>
                                            <p:strVal val="#ppt_x"/>
                                          </p:val>
                                        </p:tav>
                                        <p:tav tm="100000">
                                          <p:val>
                                            <p:strVal val="#ppt_x"/>
                                          </p:val>
                                        </p:tav>
                                      </p:tavLst>
                                    </p:anim>
                                    <p:anim calcmode="lin" valueType="num">
                                      <p:cBhvr additive="base">
                                        <p:cTn id="99" dur="5000" fill="hold"/>
                                        <p:tgtEl>
                                          <p:spTgt spid="39"/>
                                        </p:tgtEl>
                                        <p:attrNameLst>
                                          <p:attrName>ppt_y</p:attrName>
                                        </p:attrNameLst>
                                      </p:cBhvr>
                                      <p:tavLst>
                                        <p:tav tm="0">
                                          <p:val>
                                            <p:strVal val="0-#ppt_h/2"/>
                                          </p:val>
                                        </p:tav>
                                        <p:tav tm="100000">
                                          <p:val>
                                            <p:strVal val="#ppt_y"/>
                                          </p:val>
                                        </p:tav>
                                      </p:tavLst>
                                    </p:anim>
                                  </p:childTnLst>
                                </p:cTn>
                              </p:par>
                              <p:par>
                                <p:cTn id="100" presetID="8" presetClass="emph" presetSubtype="0" fill="hold" nodeType="withEffect">
                                  <p:stCondLst>
                                    <p:cond delay="0"/>
                                  </p:stCondLst>
                                  <p:childTnLst>
                                    <p:animRot by="21600000">
                                      <p:cBhvr>
                                        <p:cTn id="101" dur="5000" fill="hold"/>
                                        <p:tgtEl>
                                          <p:spTgt spid="39"/>
                                        </p:tgtEl>
                                        <p:attrNameLst>
                                          <p:attrName>r</p:attrName>
                                        </p:attrNameLst>
                                      </p:cBhvr>
                                    </p:animRot>
                                  </p:childTnLst>
                                </p:cTn>
                              </p:par>
                              <p:par>
                                <p:cTn id="102" presetID="16" presetClass="entr" presetSubtype="21" fill="hold" nodeType="withEffect">
                                  <p:stCondLst>
                                    <p:cond delay="0"/>
                                  </p:stCondLst>
                                  <p:childTnLst>
                                    <p:set>
                                      <p:cBhvr>
                                        <p:cTn id="103" dur="1" fill="hold">
                                          <p:stCondLst>
                                            <p:cond delay="0"/>
                                          </p:stCondLst>
                                        </p:cTn>
                                        <p:tgtEl>
                                          <p:spTgt spid="40"/>
                                        </p:tgtEl>
                                        <p:attrNameLst>
                                          <p:attrName>style.visibility</p:attrName>
                                        </p:attrNameLst>
                                      </p:cBhvr>
                                      <p:to>
                                        <p:strVal val="visible"/>
                                      </p:to>
                                    </p:set>
                                    <p:animEffect transition="in" filter="barn(inVertical)">
                                      <p:cBhvr>
                                        <p:cTn id="104" dur="5000"/>
                                        <p:tgtEl>
                                          <p:spTgt spid="40"/>
                                        </p:tgtEl>
                                      </p:cBhvr>
                                    </p:animEffect>
                                  </p:childTnLst>
                                </p:cTn>
                              </p:par>
                              <p:par>
                                <p:cTn id="105" presetID="2" presetClass="entr" presetSubtype="1"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additive="base">
                                        <p:cTn id="107" dur="5000" fill="hold"/>
                                        <p:tgtEl>
                                          <p:spTgt spid="40"/>
                                        </p:tgtEl>
                                        <p:attrNameLst>
                                          <p:attrName>ppt_x</p:attrName>
                                        </p:attrNameLst>
                                      </p:cBhvr>
                                      <p:tavLst>
                                        <p:tav tm="0">
                                          <p:val>
                                            <p:strVal val="#ppt_x"/>
                                          </p:val>
                                        </p:tav>
                                        <p:tav tm="100000">
                                          <p:val>
                                            <p:strVal val="#ppt_x"/>
                                          </p:val>
                                        </p:tav>
                                      </p:tavLst>
                                    </p:anim>
                                    <p:anim calcmode="lin" valueType="num">
                                      <p:cBhvr additive="base">
                                        <p:cTn id="108" dur="5000" fill="hold"/>
                                        <p:tgtEl>
                                          <p:spTgt spid="40"/>
                                        </p:tgtEl>
                                        <p:attrNameLst>
                                          <p:attrName>ppt_y</p:attrName>
                                        </p:attrNameLst>
                                      </p:cBhvr>
                                      <p:tavLst>
                                        <p:tav tm="0">
                                          <p:val>
                                            <p:strVal val="0-#ppt_h/2"/>
                                          </p:val>
                                        </p:tav>
                                        <p:tav tm="100000">
                                          <p:val>
                                            <p:strVal val="#ppt_y"/>
                                          </p:val>
                                        </p:tav>
                                      </p:tavLst>
                                    </p:anim>
                                  </p:childTnLst>
                                </p:cTn>
                              </p:par>
                              <p:par>
                                <p:cTn id="109" presetID="8" presetClass="emph" presetSubtype="0" fill="hold" nodeType="withEffect">
                                  <p:stCondLst>
                                    <p:cond delay="0"/>
                                  </p:stCondLst>
                                  <p:childTnLst>
                                    <p:animRot by="21600000">
                                      <p:cBhvr>
                                        <p:cTn id="110" dur="5000" fill="hold"/>
                                        <p:tgtEl>
                                          <p:spTgt spid="40"/>
                                        </p:tgtEl>
                                        <p:attrNameLst>
                                          <p:attrName>r</p:attrName>
                                        </p:attrNameLst>
                                      </p:cBhvr>
                                    </p:animRot>
                                  </p:childTnLst>
                                </p:cTn>
                              </p:par>
                              <p:par>
                                <p:cTn id="111" presetID="4" presetClass="entr" presetSubtype="32" fill="hold" nodeType="withEffect">
                                  <p:stCondLst>
                                    <p:cond delay="0"/>
                                  </p:stCondLst>
                                  <p:childTnLst>
                                    <p:set>
                                      <p:cBhvr>
                                        <p:cTn id="112" dur="1" fill="hold">
                                          <p:stCondLst>
                                            <p:cond delay="0"/>
                                          </p:stCondLst>
                                        </p:cTn>
                                        <p:tgtEl>
                                          <p:spTgt spid="15"/>
                                        </p:tgtEl>
                                        <p:attrNameLst>
                                          <p:attrName>style.visibility</p:attrName>
                                        </p:attrNameLst>
                                      </p:cBhvr>
                                      <p:to>
                                        <p:strVal val="visible"/>
                                      </p:to>
                                    </p:set>
                                    <p:animEffect transition="in" filter="box(out)">
                                      <p:cBhvr>
                                        <p:cTn id="113" dur="5000"/>
                                        <p:tgtEl>
                                          <p:spTgt spid="15"/>
                                        </p:tgtEl>
                                      </p:cBhvr>
                                    </p:animEffect>
                                  </p:childTnLst>
                                </p:cTn>
                              </p:par>
                              <p:par>
                                <p:cTn id="114" presetID="16" presetClass="entr" presetSubtype="21" fill="hold" nodeType="withEffect">
                                  <p:stCondLst>
                                    <p:cond delay="0"/>
                                  </p:stCondLst>
                                  <p:childTnLst>
                                    <p:set>
                                      <p:cBhvr>
                                        <p:cTn id="115" dur="1" fill="hold">
                                          <p:stCondLst>
                                            <p:cond delay="0"/>
                                          </p:stCondLst>
                                        </p:cTn>
                                        <p:tgtEl>
                                          <p:spTgt spid="41"/>
                                        </p:tgtEl>
                                        <p:attrNameLst>
                                          <p:attrName>style.visibility</p:attrName>
                                        </p:attrNameLst>
                                      </p:cBhvr>
                                      <p:to>
                                        <p:strVal val="visible"/>
                                      </p:to>
                                    </p:set>
                                    <p:animEffect transition="in" filter="barn(inVertical)">
                                      <p:cBhvr>
                                        <p:cTn id="116" dur="5000"/>
                                        <p:tgtEl>
                                          <p:spTgt spid="41"/>
                                        </p:tgtEl>
                                      </p:cBhvr>
                                    </p:animEffect>
                                  </p:childTnLst>
                                </p:cTn>
                              </p:par>
                              <p:par>
                                <p:cTn id="117" presetID="2" presetClass="entr" presetSubtype="1" fill="hold" nodeType="withEffect">
                                  <p:stCondLst>
                                    <p:cond delay="0"/>
                                  </p:stCondLst>
                                  <p:childTnLst>
                                    <p:set>
                                      <p:cBhvr>
                                        <p:cTn id="118" dur="1" fill="hold">
                                          <p:stCondLst>
                                            <p:cond delay="0"/>
                                          </p:stCondLst>
                                        </p:cTn>
                                        <p:tgtEl>
                                          <p:spTgt spid="41"/>
                                        </p:tgtEl>
                                        <p:attrNameLst>
                                          <p:attrName>style.visibility</p:attrName>
                                        </p:attrNameLst>
                                      </p:cBhvr>
                                      <p:to>
                                        <p:strVal val="visible"/>
                                      </p:to>
                                    </p:set>
                                    <p:anim calcmode="lin" valueType="num">
                                      <p:cBhvr additive="base">
                                        <p:cTn id="119" dur="5000" fill="hold"/>
                                        <p:tgtEl>
                                          <p:spTgt spid="41"/>
                                        </p:tgtEl>
                                        <p:attrNameLst>
                                          <p:attrName>ppt_x</p:attrName>
                                        </p:attrNameLst>
                                      </p:cBhvr>
                                      <p:tavLst>
                                        <p:tav tm="0">
                                          <p:val>
                                            <p:strVal val="#ppt_x"/>
                                          </p:val>
                                        </p:tav>
                                        <p:tav tm="100000">
                                          <p:val>
                                            <p:strVal val="#ppt_x"/>
                                          </p:val>
                                        </p:tav>
                                      </p:tavLst>
                                    </p:anim>
                                    <p:anim calcmode="lin" valueType="num">
                                      <p:cBhvr additive="base">
                                        <p:cTn id="120" dur="5000" fill="hold"/>
                                        <p:tgtEl>
                                          <p:spTgt spid="41"/>
                                        </p:tgtEl>
                                        <p:attrNameLst>
                                          <p:attrName>ppt_y</p:attrName>
                                        </p:attrNameLst>
                                      </p:cBhvr>
                                      <p:tavLst>
                                        <p:tav tm="0">
                                          <p:val>
                                            <p:strVal val="0-#ppt_h/2"/>
                                          </p:val>
                                        </p:tav>
                                        <p:tav tm="100000">
                                          <p:val>
                                            <p:strVal val="#ppt_y"/>
                                          </p:val>
                                        </p:tav>
                                      </p:tavLst>
                                    </p:anim>
                                  </p:childTnLst>
                                </p:cTn>
                              </p:par>
                              <p:par>
                                <p:cTn id="121" presetID="8" presetClass="emph" presetSubtype="0" fill="hold" nodeType="withEffect">
                                  <p:stCondLst>
                                    <p:cond delay="0"/>
                                  </p:stCondLst>
                                  <p:childTnLst>
                                    <p:animRot by="21600000">
                                      <p:cBhvr>
                                        <p:cTn id="122" dur="5000" fill="hold"/>
                                        <p:tgtEl>
                                          <p:spTgt spid="4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on-quijote-de-lladro-original_MLM-F-3951606703_032013.jpg"/>
          <p:cNvPicPr>
            <a:picLocks noChangeAspect="1"/>
          </p:cNvPicPr>
          <p:nvPr/>
        </p:nvPicPr>
        <p:blipFill>
          <a:blip r:embed="rId2" cstate="print"/>
          <a:srcRect/>
          <a:stretch>
            <a:fillRect/>
          </a:stretch>
        </p:blipFill>
        <p:spPr bwMode="auto">
          <a:xfrm>
            <a:off x="1692275" y="0"/>
            <a:ext cx="5616575" cy="6858000"/>
          </a:xfrm>
          <a:prstGeom prst="rect">
            <a:avLst/>
          </a:prstGeom>
          <a:noFill/>
          <a:ln w="9525">
            <a:noFill/>
            <a:miter lim="800000"/>
            <a:headEnd/>
            <a:tailEnd/>
          </a:ln>
        </p:spPr>
      </p:pic>
      <p:sp>
        <p:nvSpPr>
          <p:cNvPr id="5" name="4 Rectángulo"/>
          <p:cNvSpPr/>
          <p:nvPr/>
        </p:nvSpPr>
        <p:spPr>
          <a:xfrm>
            <a:off x="0" y="0"/>
            <a:ext cx="428625" cy="6858000"/>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571500" y="333375"/>
            <a:ext cx="428625" cy="6524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1214438" y="692150"/>
            <a:ext cx="428625" cy="6165850"/>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8715375" y="0"/>
            <a:ext cx="428625" cy="6858000"/>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8072438" y="333375"/>
            <a:ext cx="428625" cy="6524625"/>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7429500" y="692150"/>
            <a:ext cx="428625" cy="6165850"/>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1" name="10 Imagen" descr="don-quijote-de-lladro-original_MLM-F-3951606703_032013.jpg"/>
          <p:cNvPicPr>
            <a:picLocks noChangeAspect="1"/>
          </p:cNvPicPr>
          <p:nvPr/>
        </p:nvPicPr>
        <p:blipFill>
          <a:blip r:embed="rId2" cstate="print"/>
          <a:srcRect/>
          <a:stretch>
            <a:fillRect/>
          </a:stretch>
        </p:blipFill>
        <p:spPr bwMode="auto">
          <a:xfrm>
            <a:off x="1692275" y="0"/>
            <a:ext cx="5616575" cy="6858000"/>
          </a:xfrm>
          <a:prstGeom prst="rect">
            <a:avLst/>
          </a:prstGeom>
          <a:noFill/>
          <a:ln w="9525">
            <a:noFill/>
            <a:miter lim="800000"/>
            <a:headEnd/>
            <a:tailEnd/>
          </a:ln>
        </p:spPr>
      </p:pic>
      <p:sp>
        <p:nvSpPr>
          <p:cNvPr id="12" name="11 CuadroTexto"/>
          <p:cNvSpPr txBox="1"/>
          <p:nvPr/>
        </p:nvSpPr>
        <p:spPr>
          <a:xfrm>
            <a:off x="684213" y="5287963"/>
            <a:ext cx="8064500" cy="1570037"/>
          </a:xfrm>
          <a:prstGeom prst="rect">
            <a:avLst/>
          </a:prstGeom>
          <a:noFill/>
        </p:spPr>
        <p:txBody>
          <a:bodyPr>
            <a:spAutoFit/>
          </a:bodyPr>
          <a:lstStyle/>
          <a:p>
            <a:pPr>
              <a:defRPr/>
            </a:pP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Richard Wayne Van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Dyke</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es un reconocido y premiado actor de cine y televisión estadounidense. Es recordado por sus actuaciones estelares en los filmes Mary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Poppins</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y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Chitty</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Chitty</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Bang</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Bang</a:t>
            </a:r>
            <a:endPar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2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ppt_x"/>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0" fill="hold"/>
                                        <p:tgtEl>
                                          <p:spTgt spid="6"/>
                                        </p:tgtEl>
                                        <p:attrNameLst>
                                          <p:attrName>ppt_x</p:attrName>
                                        </p:attrNameLst>
                                      </p:cBhvr>
                                      <p:tavLst>
                                        <p:tav tm="0">
                                          <p:val>
                                            <p:strVal val="#ppt_x"/>
                                          </p:val>
                                        </p:tav>
                                        <p:tav tm="100000">
                                          <p:val>
                                            <p:strVal val="#ppt_x"/>
                                          </p:val>
                                        </p:tav>
                                      </p:tavLst>
                                    </p:anim>
                                    <p:anim calcmode="lin" valueType="num">
                                      <p:cBhvr additive="base">
                                        <p:cTn id="12" dur="5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0" fill="hold"/>
                                        <p:tgtEl>
                                          <p:spTgt spid="7"/>
                                        </p:tgtEl>
                                        <p:attrNameLst>
                                          <p:attrName>ppt_x</p:attrName>
                                        </p:attrNameLst>
                                      </p:cBhvr>
                                      <p:tavLst>
                                        <p:tav tm="0">
                                          <p:val>
                                            <p:strVal val="#ppt_x"/>
                                          </p:val>
                                        </p:tav>
                                        <p:tav tm="100000">
                                          <p:val>
                                            <p:strVal val="#ppt_x"/>
                                          </p:val>
                                        </p:tav>
                                      </p:tavLst>
                                    </p:anim>
                                    <p:anim calcmode="lin" valueType="num">
                                      <p:cBhvr additive="base">
                                        <p:cTn id="16" dur="5000" fill="hold"/>
                                        <p:tgtEl>
                                          <p:spTgt spid="7"/>
                                        </p:tgtEl>
                                        <p:attrNameLst>
                                          <p:attrName>ppt_y</p:attrName>
                                        </p:attrNameLst>
                                      </p:cBhvr>
                                      <p:tavLst>
                                        <p:tav tm="0">
                                          <p:val>
                                            <p:strVal val="1+#ppt_h/2"/>
                                          </p:val>
                                        </p:tav>
                                        <p:tav tm="100000">
                                          <p:val>
                                            <p:strVal val="#ppt_y"/>
                                          </p:val>
                                        </p:tav>
                                      </p:tavLst>
                                    </p:anim>
                                  </p:childTnLst>
                                </p:cTn>
                              </p:par>
                              <p:par>
                                <p:cTn id="17" presetID="17" presetClass="entr" presetSubtype="1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fltVal val="0"/>
                                          </p:val>
                                        </p:tav>
                                        <p:tav tm="100000">
                                          <p:val>
                                            <p:strVal val="#ppt_w"/>
                                          </p:val>
                                        </p:tav>
                                      </p:tavLst>
                                    </p:anim>
                                    <p:anim calcmode="lin" valueType="num">
                                      <p:cBhvr>
                                        <p:cTn id="20" dur="5000" fill="hold"/>
                                        <p:tgtEl>
                                          <p:spTgt spid="5"/>
                                        </p:tgtEl>
                                        <p:attrNameLst>
                                          <p:attrName>ppt_h</p:attrName>
                                        </p:attrNameLst>
                                      </p:cBhvr>
                                      <p:tavLst>
                                        <p:tav tm="0">
                                          <p:val>
                                            <p:strVal val="#ppt_h"/>
                                          </p:val>
                                        </p:tav>
                                        <p:tav tm="100000">
                                          <p:val>
                                            <p:strVal val="#ppt_h"/>
                                          </p:val>
                                        </p:tav>
                                      </p:tavLst>
                                    </p:anim>
                                  </p:childTnLst>
                                </p:cTn>
                              </p:par>
                              <p:par>
                                <p:cTn id="21" presetID="17" presetClass="entr" presetSubtype="1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0" fill="hold"/>
                                        <p:tgtEl>
                                          <p:spTgt spid="6"/>
                                        </p:tgtEl>
                                        <p:attrNameLst>
                                          <p:attrName>ppt_w</p:attrName>
                                        </p:attrNameLst>
                                      </p:cBhvr>
                                      <p:tavLst>
                                        <p:tav tm="0">
                                          <p:val>
                                            <p:fltVal val="0"/>
                                          </p:val>
                                        </p:tav>
                                        <p:tav tm="100000">
                                          <p:val>
                                            <p:strVal val="#ppt_w"/>
                                          </p:val>
                                        </p:tav>
                                      </p:tavLst>
                                    </p:anim>
                                    <p:anim calcmode="lin" valueType="num">
                                      <p:cBhvr>
                                        <p:cTn id="24" dur="5000" fill="hold"/>
                                        <p:tgtEl>
                                          <p:spTgt spid="6"/>
                                        </p:tgtEl>
                                        <p:attrNameLst>
                                          <p:attrName>ppt_h</p:attrName>
                                        </p:attrNameLst>
                                      </p:cBhvr>
                                      <p:tavLst>
                                        <p:tav tm="0">
                                          <p:val>
                                            <p:strVal val="#ppt_h"/>
                                          </p:val>
                                        </p:tav>
                                        <p:tav tm="100000">
                                          <p:val>
                                            <p:strVal val="#ppt_h"/>
                                          </p:val>
                                        </p:tav>
                                      </p:tavLst>
                                    </p:anim>
                                  </p:childTnLst>
                                </p:cTn>
                              </p:par>
                              <p:par>
                                <p:cTn id="25" presetID="17" presetClass="entr" presetSubtype="1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0" fill="hold"/>
                                        <p:tgtEl>
                                          <p:spTgt spid="7"/>
                                        </p:tgtEl>
                                        <p:attrNameLst>
                                          <p:attrName>ppt_w</p:attrName>
                                        </p:attrNameLst>
                                      </p:cBhvr>
                                      <p:tavLst>
                                        <p:tav tm="0">
                                          <p:val>
                                            <p:fltVal val="0"/>
                                          </p:val>
                                        </p:tav>
                                        <p:tav tm="100000">
                                          <p:val>
                                            <p:strVal val="#ppt_w"/>
                                          </p:val>
                                        </p:tav>
                                      </p:tavLst>
                                    </p:anim>
                                    <p:anim calcmode="lin" valueType="num">
                                      <p:cBhvr>
                                        <p:cTn id="28" dur="5000" fill="hold"/>
                                        <p:tgtEl>
                                          <p:spTgt spid="7"/>
                                        </p:tgtEl>
                                        <p:attrNameLst>
                                          <p:attrName>ppt_h</p:attrName>
                                        </p:attrNameLst>
                                      </p:cBhvr>
                                      <p:tavLst>
                                        <p:tav tm="0">
                                          <p:val>
                                            <p:strVal val="#ppt_h"/>
                                          </p:val>
                                        </p:tav>
                                        <p:tav tm="100000">
                                          <p:val>
                                            <p:strVal val="#ppt_h"/>
                                          </p:val>
                                        </p:tav>
                                      </p:tavLst>
                                    </p:anim>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0" fill="hold"/>
                                        <p:tgtEl>
                                          <p:spTgt spid="8"/>
                                        </p:tgtEl>
                                        <p:attrNameLst>
                                          <p:attrName>ppt_x</p:attrName>
                                        </p:attrNameLst>
                                      </p:cBhvr>
                                      <p:tavLst>
                                        <p:tav tm="0">
                                          <p:val>
                                            <p:strVal val="#ppt_x"/>
                                          </p:val>
                                        </p:tav>
                                        <p:tav tm="100000">
                                          <p:val>
                                            <p:strVal val="#ppt_x"/>
                                          </p:val>
                                        </p:tav>
                                      </p:tavLst>
                                    </p:anim>
                                    <p:anim calcmode="lin" valueType="num">
                                      <p:cBhvr additive="base">
                                        <p:cTn id="32" dur="5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5000" fill="hold"/>
                                        <p:tgtEl>
                                          <p:spTgt spid="9"/>
                                        </p:tgtEl>
                                        <p:attrNameLst>
                                          <p:attrName>ppt_x</p:attrName>
                                        </p:attrNameLst>
                                      </p:cBhvr>
                                      <p:tavLst>
                                        <p:tav tm="0">
                                          <p:val>
                                            <p:strVal val="#ppt_x"/>
                                          </p:val>
                                        </p:tav>
                                        <p:tav tm="100000">
                                          <p:val>
                                            <p:strVal val="#ppt_x"/>
                                          </p:val>
                                        </p:tav>
                                      </p:tavLst>
                                    </p:anim>
                                    <p:anim calcmode="lin" valueType="num">
                                      <p:cBhvr additive="base">
                                        <p:cTn id="36" dur="5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0" fill="hold"/>
                                        <p:tgtEl>
                                          <p:spTgt spid="10"/>
                                        </p:tgtEl>
                                        <p:attrNameLst>
                                          <p:attrName>ppt_x</p:attrName>
                                        </p:attrNameLst>
                                      </p:cBhvr>
                                      <p:tavLst>
                                        <p:tav tm="0">
                                          <p:val>
                                            <p:strVal val="#ppt_x"/>
                                          </p:val>
                                        </p:tav>
                                        <p:tav tm="100000">
                                          <p:val>
                                            <p:strVal val="#ppt_x"/>
                                          </p:val>
                                        </p:tav>
                                      </p:tavLst>
                                    </p:anim>
                                    <p:anim calcmode="lin" valueType="num">
                                      <p:cBhvr additive="base">
                                        <p:cTn id="40" dur="5000" fill="hold"/>
                                        <p:tgtEl>
                                          <p:spTgt spid="10"/>
                                        </p:tgtEl>
                                        <p:attrNameLst>
                                          <p:attrName>ppt_y</p:attrName>
                                        </p:attrNameLst>
                                      </p:cBhvr>
                                      <p:tavLst>
                                        <p:tav tm="0">
                                          <p:val>
                                            <p:strVal val="1+#ppt_h/2"/>
                                          </p:val>
                                        </p:tav>
                                        <p:tav tm="100000">
                                          <p:val>
                                            <p:strVal val="#ppt_y"/>
                                          </p:val>
                                        </p:tav>
                                      </p:tavLst>
                                    </p:anim>
                                  </p:childTnLst>
                                </p:cTn>
                              </p:par>
                              <p:par>
                                <p:cTn id="41" presetID="17" presetClass="entr" presetSubtype="1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0" fill="hold"/>
                                        <p:tgtEl>
                                          <p:spTgt spid="8"/>
                                        </p:tgtEl>
                                        <p:attrNameLst>
                                          <p:attrName>ppt_w</p:attrName>
                                        </p:attrNameLst>
                                      </p:cBhvr>
                                      <p:tavLst>
                                        <p:tav tm="0">
                                          <p:val>
                                            <p:fltVal val="0"/>
                                          </p:val>
                                        </p:tav>
                                        <p:tav tm="100000">
                                          <p:val>
                                            <p:strVal val="#ppt_w"/>
                                          </p:val>
                                        </p:tav>
                                      </p:tavLst>
                                    </p:anim>
                                    <p:anim calcmode="lin" valueType="num">
                                      <p:cBhvr>
                                        <p:cTn id="44" dur="5000" fill="hold"/>
                                        <p:tgtEl>
                                          <p:spTgt spid="8"/>
                                        </p:tgtEl>
                                        <p:attrNameLst>
                                          <p:attrName>ppt_h</p:attrName>
                                        </p:attrNameLst>
                                      </p:cBhvr>
                                      <p:tavLst>
                                        <p:tav tm="0">
                                          <p:val>
                                            <p:strVal val="#ppt_h"/>
                                          </p:val>
                                        </p:tav>
                                        <p:tav tm="100000">
                                          <p:val>
                                            <p:strVal val="#ppt_h"/>
                                          </p:val>
                                        </p:tav>
                                      </p:tavLst>
                                    </p:anim>
                                  </p:childTnLst>
                                </p:cTn>
                              </p:par>
                              <p:par>
                                <p:cTn id="45" presetID="17" presetClass="entr" presetSubtype="10"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 calcmode="lin" valueType="num">
                                      <p:cBhvr>
                                        <p:cTn id="47" dur="5000" fill="hold"/>
                                        <p:tgtEl>
                                          <p:spTgt spid="9"/>
                                        </p:tgtEl>
                                        <p:attrNameLst>
                                          <p:attrName>ppt_w</p:attrName>
                                        </p:attrNameLst>
                                      </p:cBhvr>
                                      <p:tavLst>
                                        <p:tav tm="0">
                                          <p:val>
                                            <p:fltVal val="0"/>
                                          </p:val>
                                        </p:tav>
                                        <p:tav tm="100000">
                                          <p:val>
                                            <p:strVal val="#ppt_w"/>
                                          </p:val>
                                        </p:tav>
                                      </p:tavLst>
                                    </p:anim>
                                    <p:anim calcmode="lin" valueType="num">
                                      <p:cBhvr>
                                        <p:cTn id="48" dur="5000" fill="hold"/>
                                        <p:tgtEl>
                                          <p:spTgt spid="9"/>
                                        </p:tgtEl>
                                        <p:attrNameLst>
                                          <p:attrName>ppt_h</p:attrName>
                                        </p:attrNameLst>
                                      </p:cBhvr>
                                      <p:tavLst>
                                        <p:tav tm="0">
                                          <p:val>
                                            <p:strVal val="#ppt_h"/>
                                          </p:val>
                                        </p:tav>
                                        <p:tav tm="100000">
                                          <p:val>
                                            <p:strVal val="#ppt_h"/>
                                          </p:val>
                                        </p:tav>
                                      </p:tavLst>
                                    </p:anim>
                                  </p:childTnLst>
                                </p:cTn>
                              </p:par>
                              <p:par>
                                <p:cTn id="49" presetID="17" presetClass="entr" presetSubtype="1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5000" fill="hold"/>
                                        <p:tgtEl>
                                          <p:spTgt spid="10"/>
                                        </p:tgtEl>
                                        <p:attrNameLst>
                                          <p:attrName>ppt_w</p:attrName>
                                        </p:attrNameLst>
                                      </p:cBhvr>
                                      <p:tavLst>
                                        <p:tav tm="0">
                                          <p:val>
                                            <p:fltVal val="0"/>
                                          </p:val>
                                        </p:tav>
                                        <p:tav tm="100000">
                                          <p:val>
                                            <p:strVal val="#ppt_w"/>
                                          </p:val>
                                        </p:tav>
                                      </p:tavLst>
                                    </p:anim>
                                    <p:anim calcmode="lin" valueType="num">
                                      <p:cBhvr>
                                        <p:cTn id="52" dur="5000" fill="hold"/>
                                        <p:tgtEl>
                                          <p:spTgt spid="10"/>
                                        </p:tgtEl>
                                        <p:attrNameLst>
                                          <p:attrName>ppt_h</p:attrName>
                                        </p:attrNameLst>
                                      </p:cBhvr>
                                      <p:tavLst>
                                        <p:tav tm="0">
                                          <p:val>
                                            <p:strVal val="#ppt_h"/>
                                          </p:val>
                                        </p:tav>
                                        <p:tav tm="100000">
                                          <p:val>
                                            <p:strVal val="#ppt_h"/>
                                          </p:val>
                                        </p:tav>
                                      </p:tavLst>
                                    </p:anim>
                                  </p:childTnLst>
                                </p:cTn>
                              </p:par>
                              <p:par>
                                <p:cTn id="53" presetID="17" presetClass="exit" presetSubtype="4" fill="hold" nodeType="withEffect">
                                  <p:stCondLst>
                                    <p:cond delay="0"/>
                                  </p:stCondLst>
                                  <p:childTnLst>
                                    <p:anim calcmode="lin" valueType="num">
                                      <p:cBhvr>
                                        <p:cTn id="54" dur="5000"/>
                                        <p:tgtEl>
                                          <p:spTgt spid="11"/>
                                        </p:tgtEl>
                                        <p:attrNameLst>
                                          <p:attrName>ppt_x</p:attrName>
                                        </p:attrNameLst>
                                      </p:cBhvr>
                                      <p:tavLst>
                                        <p:tav tm="0">
                                          <p:val>
                                            <p:strVal val="ppt_x"/>
                                          </p:val>
                                        </p:tav>
                                        <p:tav tm="100000">
                                          <p:val>
                                            <p:strVal val="ppt_x"/>
                                          </p:val>
                                        </p:tav>
                                      </p:tavLst>
                                    </p:anim>
                                    <p:anim calcmode="lin" valueType="num">
                                      <p:cBhvr>
                                        <p:cTn id="55" dur="5000"/>
                                        <p:tgtEl>
                                          <p:spTgt spid="11"/>
                                        </p:tgtEl>
                                        <p:attrNameLst>
                                          <p:attrName>ppt_y</p:attrName>
                                        </p:attrNameLst>
                                      </p:cBhvr>
                                      <p:tavLst>
                                        <p:tav tm="0">
                                          <p:val>
                                            <p:strVal val="ppt_y"/>
                                          </p:val>
                                        </p:tav>
                                        <p:tav tm="100000">
                                          <p:val>
                                            <p:strVal val="ppt_y+ppt_h/2"/>
                                          </p:val>
                                        </p:tav>
                                      </p:tavLst>
                                    </p:anim>
                                    <p:anim calcmode="lin" valueType="num">
                                      <p:cBhvr>
                                        <p:cTn id="56" dur="5000"/>
                                        <p:tgtEl>
                                          <p:spTgt spid="11"/>
                                        </p:tgtEl>
                                        <p:attrNameLst>
                                          <p:attrName>ppt_w</p:attrName>
                                        </p:attrNameLst>
                                      </p:cBhvr>
                                      <p:tavLst>
                                        <p:tav tm="0">
                                          <p:val>
                                            <p:strVal val="ppt_w"/>
                                          </p:val>
                                        </p:tav>
                                        <p:tav tm="100000">
                                          <p:val>
                                            <p:strVal val="ppt_w"/>
                                          </p:val>
                                        </p:tav>
                                      </p:tavLst>
                                    </p:anim>
                                    <p:anim calcmode="lin" valueType="num">
                                      <p:cBhvr>
                                        <p:cTn id="57" dur="5000"/>
                                        <p:tgtEl>
                                          <p:spTgt spid="11"/>
                                        </p:tgtEl>
                                        <p:attrNameLst>
                                          <p:attrName>ppt_h</p:attrName>
                                        </p:attrNameLst>
                                      </p:cBhvr>
                                      <p:tavLst>
                                        <p:tav tm="0">
                                          <p:val>
                                            <p:strVal val="ppt_h"/>
                                          </p:val>
                                        </p:tav>
                                        <p:tav tm="100000">
                                          <p:val>
                                            <p:fltVal val="0"/>
                                          </p:val>
                                        </p:tav>
                                      </p:tavLst>
                                    </p:anim>
                                    <p:set>
                                      <p:cBhvr>
                                        <p:cTn id="58" dur="1" fill="hold">
                                          <p:stCondLst>
                                            <p:cond delay="4999"/>
                                          </p:stCondLst>
                                        </p:cTn>
                                        <p:tgtEl>
                                          <p:spTgt spid="11"/>
                                        </p:tgtEl>
                                        <p:attrNameLst>
                                          <p:attrName>style.visibility</p:attrName>
                                        </p:attrNameLst>
                                      </p:cBhvr>
                                      <p:to>
                                        <p:strVal val="hidden"/>
                                      </p:to>
                                    </p:set>
                                  </p:childTnLst>
                                </p:cTn>
                              </p:par>
                              <p:par>
                                <p:cTn id="59" presetID="16" presetClass="exit" presetSubtype="37" fill="hold" nodeType="withEffect">
                                  <p:stCondLst>
                                    <p:cond delay="0"/>
                                  </p:stCondLst>
                                  <p:childTnLst>
                                    <p:animEffect transition="out" filter="barn(outVertical)">
                                      <p:cBhvr>
                                        <p:cTn id="60" dur="5000"/>
                                        <p:tgtEl>
                                          <p:spTgt spid="11"/>
                                        </p:tgtEl>
                                      </p:cBhvr>
                                    </p:animEffect>
                                    <p:set>
                                      <p:cBhvr>
                                        <p:cTn id="61" dur="1" fill="hold">
                                          <p:stCondLst>
                                            <p:cond delay="4999"/>
                                          </p:stCondLst>
                                        </p:cTn>
                                        <p:tgtEl>
                                          <p:spTgt spid="11"/>
                                        </p:tgtEl>
                                        <p:attrNameLst>
                                          <p:attrName>style.visibility</p:attrName>
                                        </p:attrNameLst>
                                      </p:cBhvr>
                                      <p:to>
                                        <p:strVal val="hidden"/>
                                      </p:to>
                                    </p:set>
                                  </p:childTnLst>
                                </p:cTn>
                              </p:par>
                              <p:par>
                                <p:cTn id="62" presetID="17" presetClass="entr" presetSubtype="1"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5000" fill="hold"/>
                                        <p:tgtEl>
                                          <p:spTgt spid="4"/>
                                        </p:tgtEl>
                                        <p:attrNameLst>
                                          <p:attrName>ppt_x</p:attrName>
                                        </p:attrNameLst>
                                      </p:cBhvr>
                                      <p:tavLst>
                                        <p:tav tm="0">
                                          <p:val>
                                            <p:strVal val="#ppt_x"/>
                                          </p:val>
                                        </p:tav>
                                        <p:tav tm="100000">
                                          <p:val>
                                            <p:strVal val="#ppt_x"/>
                                          </p:val>
                                        </p:tav>
                                      </p:tavLst>
                                    </p:anim>
                                    <p:anim calcmode="lin" valueType="num">
                                      <p:cBhvr>
                                        <p:cTn id="65" dur="5000" fill="hold"/>
                                        <p:tgtEl>
                                          <p:spTgt spid="4"/>
                                        </p:tgtEl>
                                        <p:attrNameLst>
                                          <p:attrName>ppt_y</p:attrName>
                                        </p:attrNameLst>
                                      </p:cBhvr>
                                      <p:tavLst>
                                        <p:tav tm="0">
                                          <p:val>
                                            <p:strVal val="#ppt_y-#ppt_h/2"/>
                                          </p:val>
                                        </p:tav>
                                        <p:tav tm="100000">
                                          <p:val>
                                            <p:strVal val="#ppt_y"/>
                                          </p:val>
                                        </p:tav>
                                      </p:tavLst>
                                    </p:anim>
                                    <p:anim calcmode="lin" valueType="num">
                                      <p:cBhvr>
                                        <p:cTn id="66" dur="5000" fill="hold"/>
                                        <p:tgtEl>
                                          <p:spTgt spid="4"/>
                                        </p:tgtEl>
                                        <p:attrNameLst>
                                          <p:attrName>ppt_w</p:attrName>
                                        </p:attrNameLst>
                                      </p:cBhvr>
                                      <p:tavLst>
                                        <p:tav tm="0">
                                          <p:val>
                                            <p:strVal val="#ppt_w"/>
                                          </p:val>
                                        </p:tav>
                                        <p:tav tm="100000">
                                          <p:val>
                                            <p:strVal val="#ppt_w"/>
                                          </p:val>
                                        </p:tav>
                                      </p:tavLst>
                                    </p:anim>
                                    <p:anim calcmode="lin" valueType="num">
                                      <p:cBhvr>
                                        <p:cTn id="67" dur="5000" fill="hold"/>
                                        <p:tgtEl>
                                          <p:spTgt spid="4"/>
                                        </p:tgtEl>
                                        <p:attrNameLst>
                                          <p:attrName>ppt_h</p:attrName>
                                        </p:attrNameLst>
                                      </p:cBhvr>
                                      <p:tavLst>
                                        <p:tav tm="0">
                                          <p:val>
                                            <p:fltVal val="0"/>
                                          </p:val>
                                        </p:tav>
                                        <p:tav tm="100000">
                                          <p:val>
                                            <p:strVal val="#ppt_h"/>
                                          </p:val>
                                        </p:tav>
                                      </p:tavLst>
                                    </p:anim>
                                  </p:childTnLst>
                                </p:cTn>
                              </p:par>
                              <p:par>
                                <p:cTn id="68" presetID="16" presetClass="entr" presetSubtype="37"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Effect transition="in" filter="barn(outVertical)">
                                      <p:cBhvr>
                                        <p:cTn id="70" dur="5000"/>
                                        <p:tgtEl>
                                          <p:spTgt spid="4"/>
                                        </p:tgtEl>
                                      </p:cBhvr>
                                    </p:animEffect>
                                  </p:childTnLst>
                                </p:cTn>
                              </p:par>
                            </p:childTnLst>
                          </p:cTn>
                        </p:par>
                        <p:par>
                          <p:cTn id="71" fill="hold">
                            <p:stCondLst>
                              <p:cond delay="5000"/>
                            </p:stCondLst>
                            <p:childTnLst>
                              <p:par>
                                <p:cTn id="72" presetID="40" presetClass="entr" presetSubtype="0" fill="hold" grpId="0" nodeType="afterEffect">
                                  <p:stCondLst>
                                    <p:cond delay="0"/>
                                  </p:stCondLst>
                                  <p:iterate type="lt">
                                    <p:tmPct val="10000"/>
                                  </p:iterate>
                                  <p:childTnLst>
                                    <p:set>
                                      <p:cBhvr>
                                        <p:cTn id="73" dur="1" fill="hold">
                                          <p:stCondLst>
                                            <p:cond delay="0"/>
                                          </p:stCondLst>
                                        </p:cTn>
                                        <p:tgtEl>
                                          <p:spTgt spid="12"/>
                                        </p:tgtEl>
                                        <p:attrNameLst>
                                          <p:attrName>style.visibility</p:attrName>
                                        </p:attrNameLst>
                                      </p:cBhvr>
                                      <p:to>
                                        <p:strVal val="visible"/>
                                      </p:to>
                                    </p:set>
                                    <p:animEffect transition="in" filter="fade">
                                      <p:cBhvr>
                                        <p:cTn id="74" dur="1000"/>
                                        <p:tgtEl>
                                          <p:spTgt spid="12"/>
                                        </p:tgtEl>
                                      </p:cBhvr>
                                    </p:animEffect>
                                    <p:anim calcmode="lin" valueType="num">
                                      <p:cBhvr>
                                        <p:cTn id="75" dur="1000" fill="hold"/>
                                        <p:tgtEl>
                                          <p:spTgt spid="12"/>
                                        </p:tgtEl>
                                        <p:attrNameLst>
                                          <p:attrName>ppt_x</p:attrName>
                                        </p:attrNameLst>
                                      </p:cBhvr>
                                      <p:tavLst>
                                        <p:tav tm="0">
                                          <p:val>
                                            <p:strVal val="#ppt_x-.1"/>
                                          </p:val>
                                        </p:tav>
                                        <p:tav tm="100000">
                                          <p:val>
                                            <p:strVal val="#ppt_x"/>
                                          </p:val>
                                        </p:tav>
                                      </p:tavLst>
                                    </p:anim>
                                    <p:anim calcmode="lin" valueType="num">
                                      <p:cBhvr>
                                        <p:cTn id="7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gitana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5" name="4 Forma libre"/>
          <p:cNvSpPr/>
          <p:nvPr/>
        </p:nvSpPr>
        <p:spPr>
          <a:xfrm rot="5400000" flipH="1">
            <a:off x="678656" y="-1607344"/>
            <a:ext cx="7786688" cy="9144000"/>
          </a:xfrm>
          <a:custGeom>
            <a:avLst/>
            <a:gdLst>
              <a:gd name="connsiteX0" fmla="*/ 1 w 6"/>
              <a:gd name="connsiteY0" fmla="*/ 0 h 6"/>
              <a:gd name="connsiteX1" fmla="*/ 6 w 6"/>
              <a:gd name="connsiteY1" fmla="*/ 0 h 6"/>
              <a:gd name="connsiteX2" fmla="*/ 5 w 6"/>
              <a:gd name="connsiteY2" fmla="*/ 3 h 6"/>
              <a:gd name="connsiteX3" fmla="*/ 6 w 6"/>
              <a:gd name="connsiteY3" fmla="*/ 6 h 6"/>
              <a:gd name="connsiteX4" fmla="*/ 1 w 6"/>
              <a:gd name="connsiteY4" fmla="*/ 6 h 6"/>
              <a:gd name="connsiteX5" fmla="*/ 0 w 6"/>
              <a:gd name="connsiteY5" fmla="*/ 4 h 6"/>
              <a:gd name="connsiteX6" fmla="*/ 0 w 6"/>
              <a:gd name="connsiteY6" fmla="*/ 3 h 6"/>
              <a:gd name="connsiteX7" fmla="*/ 1 w 6"/>
              <a:gd name="connsiteY7" fmla="*/ 1 h 6"/>
              <a:gd name="connsiteX8" fmla="*/ 1 w 6"/>
              <a:gd name="connsiteY8" fmla="*/ 0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1 w 6"/>
              <a:gd name="connsiteY8"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1 w 6"/>
              <a:gd name="connsiteY8"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0 w 7"/>
              <a:gd name="connsiteY7" fmla="*/ 4 h 6"/>
              <a:gd name="connsiteX8" fmla="*/ 0 w 7"/>
              <a:gd name="connsiteY8" fmla="*/ 4 h 6"/>
              <a:gd name="connsiteX9" fmla="*/ 1 w 7"/>
              <a:gd name="connsiteY9" fmla="*/ 5 h 6"/>
              <a:gd name="connsiteX10" fmla="*/ 1 w 7"/>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0 w 7"/>
              <a:gd name="connsiteY7" fmla="*/ 4 h 6"/>
              <a:gd name="connsiteX8" fmla="*/ 1 w 7"/>
              <a:gd name="connsiteY8" fmla="*/ 5 h 6"/>
              <a:gd name="connsiteX9" fmla="*/ 1 w 7"/>
              <a:gd name="connsiteY9" fmla="*/ 5 h 6"/>
              <a:gd name="connsiteX10" fmla="*/ 1 w 7"/>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9" fmla="*/ 1 w 7"/>
              <a:gd name="connsiteY9"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9" fmla="*/ 1 w 7"/>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 h="6">
                <a:moveTo>
                  <a:pt x="0" y="1"/>
                </a:moveTo>
                <a:lnTo>
                  <a:pt x="0" y="0"/>
                </a:lnTo>
                <a:lnTo>
                  <a:pt x="5" y="0"/>
                </a:lnTo>
                <a:cubicBezTo>
                  <a:pt x="6" y="0"/>
                  <a:pt x="4" y="1"/>
                  <a:pt x="4" y="3"/>
                </a:cubicBezTo>
                <a:cubicBezTo>
                  <a:pt x="4" y="5"/>
                  <a:pt x="6" y="6"/>
                  <a:pt x="5" y="6"/>
                </a:cubicBezTo>
                <a:lnTo>
                  <a:pt x="0" y="6"/>
                </a:lnTo>
                <a:lnTo>
                  <a:pt x="0" y="5"/>
                </a:lnTo>
                <a:lnTo>
                  <a:pt x="0" y="5"/>
                </a:lnTo>
                <a:lnTo>
                  <a:pt x="0" y="5"/>
                </a:lnTo>
                <a:lnTo>
                  <a:pt x="0" y="1"/>
                </a:lnTo>
                <a:close/>
              </a:path>
            </a:pathLst>
          </a:custGeom>
          <a:solidFill>
            <a:schemeClr val="tx2">
              <a:lumMod val="75000"/>
              <a:alpha val="74902"/>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Forma libre"/>
          <p:cNvSpPr/>
          <p:nvPr/>
        </p:nvSpPr>
        <p:spPr>
          <a:xfrm rot="16200000" flipH="1">
            <a:off x="678656" y="-678656"/>
            <a:ext cx="7786688" cy="9144000"/>
          </a:xfrm>
          <a:custGeom>
            <a:avLst/>
            <a:gdLst>
              <a:gd name="connsiteX0" fmla="*/ 1 w 6"/>
              <a:gd name="connsiteY0" fmla="*/ 0 h 6"/>
              <a:gd name="connsiteX1" fmla="*/ 6 w 6"/>
              <a:gd name="connsiteY1" fmla="*/ 0 h 6"/>
              <a:gd name="connsiteX2" fmla="*/ 5 w 6"/>
              <a:gd name="connsiteY2" fmla="*/ 3 h 6"/>
              <a:gd name="connsiteX3" fmla="*/ 6 w 6"/>
              <a:gd name="connsiteY3" fmla="*/ 6 h 6"/>
              <a:gd name="connsiteX4" fmla="*/ 1 w 6"/>
              <a:gd name="connsiteY4" fmla="*/ 6 h 6"/>
              <a:gd name="connsiteX5" fmla="*/ 0 w 6"/>
              <a:gd name="connsiteY5" fmla="*/ 4 h 6"/>
              <a:gd name="connsiteX6" fmla="*/ 0 w 6"/>
              <a:gd name="connsiteY6" fmla="*/ 3 h 6"/>
              <a:gd name="connsiteX7" fmla="*/ 1 w 6"/>
              <a:gd name="connsiteY7" fmla="*/ 1 h 6"/>
              <a:gd name="connsiteX8" fmla="*/ 1 w 6"/>
              <a:gd name="connsiteY8" fmla="*/ 0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1 w 6"/>
              <a:gd name="connsiteY8"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1 w 6"/>
              <a:gd name="connsiteY8"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0 w 7"/>
              <a:gd name="connsiteY7" fmla="*/ 4 h 6"/>
              <a:gd name="connsiteX8" fmla="*/ 0 w 7"/>
              <a:gd name="connsiteY8" fmla="*/ 4 h 6"/>
              <a:gd name="connsiteX9" fmla="*/ 1 w 7"/>
              <a:gd name="connsiteY9" fmla="*/ 5 h 6"/>
              <a:gd name="connsiteX10" fmla="*/ 1 w 7"/>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0 w 7"/>
              <a:gd name="connsiteY7" fmla="*/ 4 h 6"/>
              <a:gd name="connsiteX8" fmla="*/ 1 w 7"/>
              <a:gd name="connsiteY8" fmla="*/ 5 h 6"/>
              <a:gd name="connsiteX9" fmla="*/ 1 w 7"/>
              <a:gd name="connsiteY9" fmla="*/ 5 h 6"/>
              <a:gd name="connsiteX10" fmla="*/ 1 w 7"/>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9" fmla="*/ 1 w 7"/>
              <a:gd name="connsiteY9"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9" fmla="*/ 1 w 7"/>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 h="6">
                <a:moveTo>
                  <a:pt x="0" y="1"/>
                </a:moveTo>
                <a:lnTo>
                  <a:pt x="0" y="0"/>
                </a:lnTo>
                <a:lnTo>
                  <a:pt x="5" y="0"/>
                </a:lnTo>
                <a:cubicBezTo>
                  <a:pt x="6" y="0"/>
                  <a:pt x="4" y="1"/>
                  <a:pt x="4" y="3"/>
                </a:cubicBezTo>
                <a:cubicBezTo>
                  <a:pt x="4" y="5"/>
                  <a:pt x="6" y="6"/>
                  <a:pt x="5" y="6"/>
                </a:cubicBezTo>
                <a:lnTo>
                  <a:pt x="0" y="6"/>
                </a:lnTo>
                <a:lnTo>
                  <a:pt x="0" y="5"/>
                </a:lnTo>
                <a:lnTo>
                  <a:pt x="0" y="5"/>
                </a:lnTo>
                <a:lnTo>
                  <a:pt x="0" y="5"/>
                </a:lnTo>
                <a:lnTo>
                  <a:pt x="0" y="1"/>
                </a:lnTo>
                <a:close/>
              </a:path>
            </a:pathLst>
          </a:custGeom>
          <a:solidFill>
            <a:schemeClr val="tx2">
              <a:lumMod val="75000"/>
              <a:alpha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1+ppt_h/2"/>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ppt_x"/>
                                          </p:val>
                                        </p:tav>
                                      </p:tavLst>
                                    </p:anim>
                                    <p:anim calcmode="lin" valueType="num">
                                      <p:cBhvr additive="base">
                                        <p:cTn id="11" dur="5000"/>
                                        <p:tgtEl>
                                          <p:spTgt spid="7"/>
                                        </p:tgtEl>
                                        <p:attrNameLst>
                                          <p:attrName>ppt_y</p:attrName>
                                        </p:attrNameLst>
                                      </p:cBhvr>
                                      <p:tavLst>
                                        <p:tav tm="0">
                                          <p:val>
                                            <p:strVal val="ppt_y"/>
                                          </p:val>
                                        </p:tav>
                                        <p:tav tm="100000">
                                          <p:val>
                                            <p:strVal val="0-ppt_h/2"/>
                                          </p:val>
                                        </p:tav>
                                      </p:tavLst>
                                    </p:anim>
                                    <p:set>
                                      <p:cBhvr>
                                        <p:cTn id="12" dur="1" fill="hold">
                                          <p:stCondLst>
                                            <p:cond delay="4999"/>
                                          </p:stCondLst>
                                        </p:cTn>
                                        <p:tgtEl>
                                          <p:spTgt spid="7"/>
                                        </p:tgtEl>
                                        <p:attrNameLst>
                                          <p:attrName>style.visibility</p:attrName>
                                        </p:attrNameLst>
                                      </p:cBhvr>
                                      <p:to>
                                        <p:strVal val="hidden"/>
                                      </p:to>
                                    </p:set>
                                  </p:childTnLst>
                                </p:cTn>
                              </p:par>
                              <p:par>
                                <p:cTn id="13" presetID="8" presetClass="entr" presetSubtype="32"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out)">
                                      <p:cBhvr>
                                        <p:cTn id="15" dur="5000"/>
                                        <p:tgtEl>
                                          <p:spTgt spid="6"/>
                                        </p:tgtEl>
                                      </p:cBhvr>
                                    </p:animEffect>
                                  </p:childTnLst>
                                </p:cTn>
                              </p:par>
                              <p:par>
                                <p:cTn id="16" presetID="23" presetClass="entr" presetSubtype="288"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7000" fill="hold"/>
                                        <p:tgtEl>
                                          <p:spTgt spid="6"/>
                                        </p:tgtEl>
                                        <p:attrNameLst>
                                          <p:attrName>ppt_w</p:attrName>
                                        </p:attrNameLst>
                                      </p:cBhvr>
                                      <p:tavLst>
                                        <p:tav tm="0">
                                          <p:val>
                                            <p:strVal val="4/3*#ppt_w"/>
                                          </p:val>
                                        </p:tav>
                                        <p:tav tm="100000">
                                          <p:val>
                                            <p:strVal val="#ppt_w"/>
                                          </p:val>
                                        </p:tav>
                                      </p:tavLst>
                                    </p:anim>
                                    <p:anim calcmode="lin" valueType="num">
                                      <p:cBhvr>
                                        <p:cTn id="19" dur="7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tional-geographic-wallpapers-0501.jpg"/>
          <p:cNvPicPr>
            <a:picLocks noChangeAspect="1"/>
          </p:cNvPicPr>
          <p:nvPr/>
        </p:nvPicPr>
        <p:blipFill>
          <a:blip r:embed="rId2" cstate="print"/>
          <a:srcRect/>
          <a:stretch>
            <a:fillRect/>
          </a:stretch>
        </p:blipFill>
        <p:spPr bwMode="auto">
          <a:xfrm>
            <a:off x="0" y="636588"/>
            <a:ext cx="9144000" cy="5559425"/>
          </a:xfrm>
          <a:prstGeom prst="rect">
            <a:avLst/>
          </a:prstGeom>
          <a:noFill/>
          <a:ln w="9525">
            <a:noFill/>
            <a:miter lim="800000"/>
            <a:headEnd/>
            <a:tailEnd/>
          </a:ln>
        </p:spPr>
      </p:pic>
      <p:sp>
        <p:nvSpPr>
          <p:cNvPr id="6" name="5 Rectángulo"/>
          <p:cNvSpPr/>
          <p:nvPr/>
        </p:nvSpPr>
        <p:spPr>
          <a:xfrm>
            <a:off x="0" y="6165850"/>
            <a:ext cx="9144000" cy="692150"/>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620713"/>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national-geographic-wallpapers-0501.jpg"/>
          <p:cNvPicPr>
            <a:picLocks noChangeAspect="1"/>
          </p:cNvPicPr>
          <p:nvPr/>
        </p:nvPicPr>
        <p:blipFill>
          <a:blip r:embed="rId2" cstate="print"/>
          <a:srcRect/>
          <a:stretch>
            <a:fillRect/>
          </a:stretch>
        </p:blipFill>
        <p:spPr bwMode="auto">
          <a:xfrm>
            <a:off x="285750" y="884238"/>
            <a:ext cx="8488363" cy="5160962"/>
          </a:xfrm>
          <a:prstGeom prst="rect">
            <a:avLst/>
          </a:prstGeom>
          <a:noFill/>
          <a:ln w="9525">
            <a:noFill/>
            <a:miter lim="800000"/>
            <a:headEnd/>
            <a:tailEnd/>
          </a:ln>
        </p:spPr>
      </p:pic>
      <p:sp>
        <p:nvSpPr>
          <p:cNvPr id="9" name="8 CuadroTexto"/>
          <p:cNvSpPr txBox="1"/>
          <p:nvPr/>
        </p:nvSpPr>
        <p:spPr>
          <a:xfrm>
            <a:off x="1187450" y="0"/>
            <a:ext cx="7200900" cy="830263"/>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Hay historias maravillosas... y MARY POPPINS es una de ellas </a:t>
            </a:r>
          </a:p>
        </p:txBody>
      </p:sp>
    </p:spTree>
  </p:cSld>
  <p:clrMapOvr>
    <a:masterClrMapping/>
  </p:clrMapOvr>
  <p:transition spd="slow" advTm="1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0"/>
                                        <p:tgtEl>
                                          <p:spTgt spid="6"/>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5000"/>
                                        <p:tgtEl>
                                          <p:spTgt spid="6"/>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linds(horizontal)">
                                      <p:cBhvr>
                                        <p:cTn id="13" dur="5000"/>
                                        <p:tgtEl>
                                          <p:spTgt spid="7"/>
                                        </p:tgtEl>
                                      </p:cBhvr>
                                    </p:animEffect>
                                  </p:childTnLst>
                                </p:cTn>
                              </p:par>
                              <p:par>
                                <p:cTn id="14" presetID="4" presetClass="entr" presetSubtype="32"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ox(out)">
                                      <p:cBhvr>
                                        <p:cTn id="16" dur="5000"/>
                                        <p:tgtEl>
                                          <p:spTgt spid="7"/>
                                        </p:tgtEl>
                                      </p:cBhvr>
                                    </p:animEffect>
                                  </p:childTnLst>
                                </p:cTn>
                              </p:par>
                              <p:par>
                                <p:cTn id="17" presetID="6" presetClass="exit" presetSubtype="32" fill="hold" nodeType="withEffect">
                                  <p:stCondLst>
                                    <p:cond delay="0"/>
                                  </p:stCondLst>
                                  <p:childTnLst>
                                    <p:animEffect transition="out" filter="circle(out)">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5000"/>
                                        <p:tgtEl>
                                          <p:spTgt spid="5"/>
                                        </p:tgtEl>
                                      </p:cBhvr>
                                    </p:animEffect>
                                  </p:childTnLst>
                                </p:cTn>
                              </p:par>
                              <p:par>
                                <p:cTn id="23" presetID="50" presetClass="entr" presetSubtype="0" decel="10000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0" fill="hold"/>
                                        <p:tgtEl>
                                          <p:spTgt spid="5"/>
                                        </p:tgtEl>
                                        <p:attrNameLst>
                                          <p:attrName>ppt_w</p:attrName>
                                        </p:attrNameLst>
                                      </p:cBhvr>
                                      <p:tavLst>
                                        <p:tav tm="0">
                                          <p:val>
                                            <p:strVal val="#ppt_w+.3"/>
                                          </p:val>
                                        </p:tav>
                                        <p:tav tm="100000">
                                          <p:val>
                                            <p:strVal val="#ppt_w"/>
                                          </p:val>
                                        </p:tav>
                                      </p:tavLst>
                                    </p:anim>
                                    <p:anim calcmode="lin" valueType="num">
                                      <p:cBhvr>
                                        <p:cTn id="26" dur="5000" fill="hold"/>
                                        <p:tgtEl>
                                          <p:spTgt spid="5"/>
                                        </p:tgtEl>
                                        <p:attrNameLst>
                                          <p:attrName>ppt_h</p:attrName>
                                        </p:attrNameLst>
                                      </p:cBhvr>
                                      <p:tavLst>
                                        <p:tav tm="0">
                                          <p:val>
                                            <p:strVal val="#ppt_h"/>
                                          </p:val>
                                        </p:tav>
                                        <p:tav tm="100000">
                                          <p:val>
                                            <p:strVal val="#ppt_h"/>
                                          </p:val>
                                        </p:tav>
                                      </p:tavLst>
                                    </p:anim>
                                    <p:animEffect transition="in" filter="fade">
                                      <p:cBhvr>
                                        <p:cTn id="27" dur="5000"/>
                                        <p:tgtEl>
                                          <p:spTgt spid="5"/>
                                        </p:tgtEl>
                                      </p:cBhvr>
                                    </p:animEffect>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acimiento-entra-agua-y-hielo-a20182566.jpg"/>
          <p:cNvPicPr>
            <a:picLocks noChangeAspect="1"/>
          </p:cNvPicPr>
          <p:nvPr/>
        </p:nvPicPr>
        <p:blipFill>
          <a:blip r:embed="rId2" cstate="print"/>
          <a:srcRect/>
          <a:stretch>
            <a:fillRect/>
          </a:stretch>
        </p:blipFill>
        <p:spPr bwMode="auto">
          <a:xfrm>
            <a:off x="0" y="687388"/>
            <a:ext cx="9144000" cy="5530850"/>
          </a:xfrm>
          <a:prstGeom prst="rect">
            <a:avLst/>
          </a:prstGeom>
          <a:noFill/>
          <a:ln w="9525">
            <a:noFill/>
            <a:miter lim="800000"/>
            <a:headEnd/>
            <a:tailEnd/>
          </a:ln>
        </p:spPr>
      </p:pic>
      <p:sp>
        <p:nvSpPr>
          <p:cNvPr id="6" name="5 Rectángulo"/>
          <p:cNvSpPr/>
          <p:nvPr/>
        </p:nvSpPr>
        <p:spPr>
          <a:xfrm>
            <a:off x="0" y="6237288"/>
            <a:ext cx="9144000" cy="620712"/>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692150"/>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Nacimiento-entra-agua-y-hielo-a20182566.jpg"/>
          <p:cNvPicPr>
            <a:picLocks noChangeAspect="1"/>
          </p:cNvPicPr>
          <p:nvPr/>
        </p:nvPicPr>
        <p:blipFill>
          <a:blip r:embed="rId2" cstate="print"/>
          <a:srcRect/>
          <a:stretch>
            <a:fillRect/>
          </a:stretch>
        </p:blipFill>
        <p:spPr bwMode="auto">
          <a:xfrm>
            <a:off x="285750" y="860425"/>
            <a:ext cx="8572500" cy="5186363"/>
          </a:xfrm>
          <a:prstGeom prst="rect">
            <a:avLst/>
          </a:prstGeom>
          <a:noFill/>
          <a:ln w="9525">
            <a:noFill/>
            <a:miter lim="800000"/>
            <a:headEnd/>
            <a:tailEnd/>
          </a:ln>
        </p:spPr>
      </p:pic>
      <p:sp>
        <p:nvSpPr>
          <p:cNvPr id="9" name="8 CuadroTexto"/>
          <p:cNvSpPr txBox="1"/>
          <p:nvPr/>
        </p:nvSpPr>
        <p:spPr>
          <a:xfrm>
            <a:off x="971550" y="0"/>
            <a:ext cx="7632700"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Maravillosa no sólo por el éxito que ha tenido en el mundo entero, sino también, y especialmente, por los millones de corazones que ha tocado</a:t>
            </a:r>
          </a:p>
        </p:txBody>
      </p:sp>
    </p:spTree>
  </p:cSld>
  <p:clrMapOvr>
    <a:masterClrMapping/>
  </p:clrMapOvr>
  <p:transition spd="slow" advTm="2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in)">
                                      <p:cBhvr>
                                        <p:cTn id="7" dur="5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plus(in)">
                                      <p:cBhvr>
                                        <p:cTn id="10" dur="5000"/>
                                        <p:tgtEl>
                                          <p:spTgt spid="7"/>
                                        </p:tgtEl>
                                      </p:cBhvr>
                                    </p:animEffect>
                                  </p:childTnLst>
                                </p:cTn>
                              </p:par>
                              <p:par>
                                <p:cTn id="11" presetID="21" presetClass="exit" presetSubtype="4" fill="hold" nodeType="withEffect">
                                  <p:stCondLst>
                                    <p:cond delay="0"/>
                                  </p:stCondLst>
                                  <p:childTnLst>
                                    <p:animEffect transition="out" filter="wheel(4)">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5000"/>
                                        <p:tgtEl>
                                          <p:spTgt spid="5"/>
                                        </p:tgtEl>
                                      </p:cBhvr>
                                    </p:animEffect>
                                  </p:childTnLst>
                                </p:cTn>
                              </p:par>
                              <p:par>
                                <p:cTn id="17" presetID="55"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strVal val="#ppt_w*0.70"/>
                                          </p:val>
                                        </p:tav>
                                        <p:tav tm="100000">
                                          <p:val>
                                            <p:strVal val="#ppt_w"/>
                                          </p:val>
                                        </p:tav>
                                      </p:tavLst>
                                    </p:anim>
                                    <p:anim calcmode="lin" valueType="num">
                                      <p:cBhvr>
                                        <p:cTn id="20" dur="5000" fill="hold"/>
                                        <p:tgtEl>
                                          <p:spTgt spid="5"/>
                                        </p:tgtEl>
                                        <p:attrNameLst>
                                          <p:attrName>ppt_h</p:attrName>
                                        </p:attrNameLst>
                                      </p:cBhvr>
                                      <p:tavLst>
                                        <p:tav tm="0">
                                          <p:val>
                                            <p:strVal val="#ppt_h"/>
                                          </p:val>
                                        </p:tav>
                                        <p:tav tm="100000">
                                          <p:val>
                                            <p:strVal val="#ppt_h"/>
                                          </p:val>
                                        </p:tav>
                                      </p:tavLst>
                                    </p:anim>
                                    <p:animEffect transition="in" filter="fade">
                                      <p:cBhvr>
                                        <p:cTn id="21" dur="5000"/>
                                        <p:tgtEl>
                                          <p:spTgt spid="5"/>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ONCAU-NEVAT-a23599456.jpg"/>
          <p:cNvPicPr>
            <a:picLocks noChangeAspect="1"/>
          </p:cNvPicPr>
          <p:nvPr/>
        </p:nvPicPr>
        <p:blipFill>
          <a:blip r:embed="rId2" cstate="print"/>
          <a:srcRect/>
          <a:stretch>
            <a:fillRect/>
          </a:stretch>
        </p:blipFill>
        <p:spPr bwMode="auto">
          <a:xfrm>
            <a:off x="0" y="665163"/>
            <a:ext cx="9144000" cy="5575300"/>
          </a:xfrm>
          <a:prstGeom prst="rect">
            <a:avLst/>
          </a:prstGeom>
          <a:noFill/>
          <a:ln w="9525">
            <a:noFill/>
            <a:miter lim="800000"/>
            <a:headEnd/>
            <a:tailEnd/>
          </a:ln>
        </p:spPr>
      </p:pic>
      <p:sp>
        <p:nvSpPr>
          <p:cNvPr id="6" name="5 Rectángulo"/>
          <p:cNvSpPr/>
          <p:nvPr/>
        </p:nvSpPr>
        <p:spPr>
          <a:xfrm>
            <a:off x="0" y="0"/>
            <a:ext cx="9144000" cy="692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6237288"/>
            <a:ext cx="9144000" cy="62071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MONCAU-NEVAT-a23599456.jpg"/>
          <p:cNvPicPr>
            <a:picLocks noChangeAspect="1"/>
          </p:cNvPicPr>
          <p:nvPr/>
        </p:nvPicPr>
        <p:blipFill>
          <a:blip r:embed="rId2" cstate="print"/>
          <a:srcRect/>
          <a:stretch>
            <a:fillRect/>
          </a:stretch>
        </p:blipFill>
        <p:spPr bwMode="auto">
          <a:xfrm>
            <a:off x="285750" y="838200"/>
            <a:ext cx="8582025" cy="5232400"/>
          </a:xfrm>
          <a:prstGeom prst="rect">
            <a:avLst/>
          </a:prstGeom>
          <a:noFill/>
          <a:ln w="9525">
            <a:noFill/>
            <a:miter lim="800000"/>
            <a:headEnd/>
            <a:tailEnd/>
          </a:ln>
        </p:spPr>
      </p:pic>
      <p:sp>
        <p:nvSpPr>
          <p:cNvPr id="9" name="8 CuadroTexto"/>
          <p:cNvSpPr txBox="1"/>
          <p:nvPr/>
        </p:nvSpPr>
        <p:spPr>
          <a:xfrm>
            <a:off x="1476375" y="0"/>
            <a:ext cx="6624638"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Con un poco de azúcar todo adquiere un sabor más delicioso. Y la señorita Mary </a:t>
            </a:r>
            <a:r>
              <a:rPr lang="es-ES" sz="2400" b="1" dirty="0" err="1">
                <a:effectLst>
                  <a:outerShdw blurRad="38100" dist="38100" dir="2700000" algn="tl">
                    <a:srgbClr val="000000">
                      <a:alpha val="43137"/>
                    </a:srgbClr>
                  </a:outerShdw>
                </a:effectLst>
                <a:latin typeface="Arial" pitchFamily="34" charset="0"/>
                <a:cs typeface="Arial" pitchFamily="34" charset="0"/>
              </a:rPr>
              <a:t>Poppins</a:t>
            </a:r>
            <a:r>
              <a:rPr lang="es-ES" sz="2400" b="1" dirty="0">
                <a:effectLst>
                  <a:outerShdw blurRad="38100" dist="38100" dir="2700000" algn="tl">
                    <a:srgbClr val="000000">
                      <a:alpha val="43137"/>
                    </a:srgbClr>
                  </a:outerShdw>
                </a:effectLst>
                <a:latin typeface="Arial" pitchFamily="34" charset="0"/>
                <a:cs typeface="Arial" pitchFamily="34" charset="0"/>
              </a:rPr>
              <a:t> bien lo sabía</a:t>
            </a:r>
          </a:p>
        </p:txBody>
      </p:sp>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5000"/>
                                        <p:tgtEl>
                                          <p:spTgt spid="6"/>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5000"/>
                                        <p:tgtEl>
                                          <p:spTgt spid="7"/>
                                        </p:tgtEl>
                                      </p:cBhvr>
                                    </p:animEffect>
                                  </p:childTnLst>
                                </p:cTn>
                              </p:par>
                              <p:par>
                                <p:cTn id="11" presetID="8" presetClass="exit" presetSubtype="32" fill="hold" nodeType="withEffect">
                                  <p:stCondLst>
                                    <p:cond delay="0"/>
                                  </p:stCondLst>
                                  <p:childTnLst>
                                    <p:animEffect transition="out" filter="diamond(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5000"/>
                                        <p:tgtEl>
                                          <p:spTgt spid="5"/>
                                        </p:tgtEl>
                                      </p:cBhvr>
                                    </p:animEffect>
                                  </p:childTnLst>
                                </p:cTn>
                              </p:par>
                              <p:par>
                                <p:cTn id="17" presetID="50" presetClass="entr" presetSubtype="0" decel="10000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strVal val="#ppt_w+.3"/>
                                          </p:val>
                                        </p:tav>
                                        <p:tav tm="100000">
                                          <p:val>
                                            <p:strVal val="#ppt_w"/>
                                          </p:val>
                                        </p:tav>
                                      </p:tavLst>
                                    </p:anim>
                                    <p:anim calcmode="lin" valueType="num">
                                      <p:cBhvr>
                                        <p:cTn id="20" dur="5000" fill="hold"/>
                                        <p:tgtEl>
                                          <p:spTgt spid="5"/>
                                        </p:tgtEl>
                                        <p:attrNameLst>
                                          <p:attrName>ppt_h</p:attrName>
                                        </p:attrNameLst>
                                      </p:cBhvr>
                                      <p:tavLst>
                                        <p:tav tm="0">
                                          <p:val>
                                            <p:strVal val="#ppt_h"/>
                                          </p:val>
                                        </p:tav>
                                        <p:tav tm="100000">
                                          <p:val>
                                            <p:strVal val="#ppt_h"/>
                                          </p:val>
                                        </p:tav>
                                      </p:tavLst>
                                    </p:anim>
                                    <p:animEffect transition="in" filter="fade">
                                      <p:cBhvr>
                                        <p:cTn id="21" dur="5000"/>
                                        <p:tgtEl>
                                          <p:spTgt spid="5"/>
                                        </p:tgtEl>
                                      </p:cBhvr>
                                    </p:animEffect>
                                  </p:childTnLst>
                                </p:cTn>
                              </p:par>
                            </p:childTnLst>
                          </p:cTn>
                        </p:par>
                        <p:par>
                          <p:cTn id="22" fill="hold">
                            <p:stCondLst>
                              <p:cond delay="5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9"/>
                                        </p:tgtEl>
                                        <p:attrNameLst>
                                          <p:attrName>style.visibility</p:attrName>
                                        </p:attrNameLst>
                                      </p:cBhvr>
                                      <p:to>
                                        <p:strVal val="visible"/>
                                      </p:to>
                                    </p:set>
                                    <p:animEffect transition="in" filter="fade">
                                      <p:cBhvr>
                                        <p:cTn id="25" dur="1000"/>
                                        <p:tgtEl>
                                          <p:spTgt spid="9"/>
                                        </p:tgtEl>
                                      </p:cBhvr>
                                    </p:animEffect>
                                    <p:anim calcmode="lin" valueType="num">
                                      <p:cBhvr>
                                        <p:cTn id="26" dur="1000" fill="hold"/>
                                        <p:tgtEl>
                                          <p:spTgt spid="9"/>
                                        </p:tgtEl>
                                        <p:attrNameLst>
                                          <p:attrName>ppt_x</p:attrName>
                                        </p:attrNameLst>
                                      </p:cBhvr>
                                      <p:tavLst>
                                        <p:tav tm="0">
                                          <p:val>
                                            <p:strVal val="#ppt_x-.1"/>
                                          </p:val>
                                        </p:tav>
                                        <p:tav tm="100000">
                                          <p:val>
                                            <p:strVal val="#ppt_x"/>
                                          </p:val>
                                        </p:tav>
                                      </p:tavLst>
                                    </p:anim>
                                    <p:anim calcmode="lin" valueType="num">
                                      <p:cBhvr>
                                        <p:cTn id="2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091590399_04a15a49a3_z.jpg"/>
          <p:cNvPicPr>
            <a:picLocks noChangeAspect="1"/>
          </p:cNvPicPr>
          <p:nvPr/>
        </p:nvPicPr>
        <p:blipFill>
          <a:blip r:embed="rId2" cstate="print"/>
          <a:srcRect/>
          <a:stretch>
            <a:fillRect/>
          </a:stretch>
        </p:blipFill>
        <p:spPr bwMode="auto">
          <a:xfrm>
            <a:off x="0" y="620713"/>
            <a:ext cx="9144000" cy="5545137"/>
          </a:xfrm>
          <a:prstGeom prst="rect">
            <a:avLst/>
          </a:prstGeom>
          <a:noFill/>
          <a:ln w="9525">
            <a:noFill/>
            <a:miter lim="800000"/>
            <a:headEnd/>
            <a:tailEnd/>
          </a:ln>
        </p:spPr>
      </p:pic>
      <p:sp>
        <p:nvSpPr>
          <p:cNvPr id="5" name="4 Rectángulo"/>
          <p:cNvSpPr/>
          <p:nvPr/>
        </p:nvSpPr>
        <p:spPr>
          <a:xfrm>
            <a:off x="0" y="6165850"/>
            <a:ext cx="9144000" cy="692150"/>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0"/>
            <a:ext cx="9144000" cy="620713"/>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1042988" y="0"/>
            <a:ext cx="7416800" cy="1570038"/>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Cómo sino ganarse el afecto de tantos niños a los que encandilaba con dulces canciones a pesar de su ya de por sí complejo cargo como institutriz</a:t>
            </a:r>
          </a:p>
        </p:txBody>
      </p:sp>
    </p:spTree>
  </p:cSld>
  <p:clrMapOvr>
    <a:masterClrMapping/>
  </p:clrMapOvr>
  <p:transition spd="slow" advTm="2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5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5000"/>
                                        <p:tgtEl>
                                          <p:spTgt spid="5"/>
                                        </p:tgtEl>
                                      </p:cBhvr>
                                    </p:animEffect>
                                  </p:childTnLst>
                                </p:cTn>
                              </p:par>
                              <p:par>
                                <p:cTn id="11" presetID="8"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in)">
                                      <p:cBhvr>
                                        <p:cTn id="13" dur="5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000"/>
                                        <p:tgtEl>
                                          <p:spTgt spid="7"/>
                                        </p:tgtEl>
                                      </p:cBhvr>
                                    </p:animEffect>
                                    <p:anim calcmode="lin" valueType="num">
                                      <p:cBhvr>
                                        <p:cTn id="22" dur="1000" fill="hold"/>
                                        <p:tgtEl>
                                          <p:spTgt spid="7"/>
                                        </p:tgtEl>
                                        <p:attrNameLst>
                                          <p:attrName>ppt_x</p:attrName>
                                        </p:attrNameLst>
                                      </p:cBhvr>
                                      <p:tavLst>
                                        <p:tav tm="0">
                                          <p:val>
                                            <p:strVal val="#ppt_x-.1"/>
                                          </p:val>
                                        </p:tav>
                                        <p:tav tm="100000">
                                          <p:val>
                                            <p:strVal val="#ppt_x"/>
                                          </p:val>
                                        </p:tav>
                                      </p:tavLst>
                                    </p:anim>
                                    <p:anim calcmode="lin" valueType="num">
                                      <p:cBhvr>
                                        <p:cTn id="2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aa1.jpg"/>
          <p:cNvPicPr>
            <a:picLocks noChangeAspect="1"/>
          </p:cNvPicPr>
          <p:nvPr/>
        </p:nvPicPr>
        <p:blipFill>
          <a:blip r:embed="rId2" cstate="print"/>
          <a:srcRect/>
          <a:stretch>
            <a:fillRect/>
          </a:stretch>
        </p:blipFill>
        <p:spPr bwMode="auto">
          <a:xfrm>
            <a:off x="0" y="647700"/>
            <a:ext cx="9144000" cy="5514975"/>
          </a:xfrm>
          <a:prstGeom prst="rect">
            <a:avLst/>
          </a:prstGeom>
          <a:noFill/>
          <a:ln w="9525">
            <a:noFill/>
            <a:miter lim="800000"/>
            <a:headEnd/>
            <a:tailEnd/>
          </a:ln>
        </p:spPr>
      </p:pic>
      <p:sp>
        <p:nvSpPr>
          <p:cNvPr id="5" name="4 Rectángulo"/>
          <p:cNvSpPr/>
          <p:nvPr/>
        </p:nvSpPr>
        <p:spPr>
          <a:xfrm>
            <a:off x="0" y="6165850"/>
            <a:ext cx="9144000" cy="692150"/>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0"/>
            <a:ext cx="9144000" cy="620713"/>
          </a:xfrm>
          <a:prstGeom prst="rect">
            <a:avLst/>
          </a:prstGeom>
          <a:solidFill>
            <a:srgbClr val="00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8" dur="2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9" dur="2500" accel="50000" fill="hold">
                                          <p:stCondLst>
                                            <p:cond delay="2500"/>
                                          </p:stCondLst>
                                        </p:cTn>
                                        <p:tgtEl>
                                          <p:spTgt spid="6"/>
                                        </p:tgtEl>
                                        <p:attrNameLst>
                                          <p:attrName>ppt_w</p:attrName>
                                        </p:attrNameLst>
                                      </p:cBhvr>
                                      <p:tavLst>
                                        <p:tav tm="0">
                                          <p:val>
                                            <p:strVal val="#ppt_w*.05"/>
                                          </p:val>
                                        </p:tav>
                                        <p:tav tm="100000">
                                          <p:val>
                                            <p:strVal val="#ppt_w"/>
                                          </p:val>
                                        </p:tav>
                                      </p:tavLst>
                                    </p:anim>
                                    <p:anim calcmode="lin" valueType="num">
                                      <p:cBhvr>
                                        <p:cTn id="10" dur="5000" fill="hold"/>
                                        <p:tgtEl>
                                          <p:spTgt spid="6"/>
                                        </p:tgtEl>
                                        <p:attrNameLst>
                                          <p:attrName>ppt_h</p:attrName>
                                        </p:attrNameLst>
                                      </p:cBhvr>
                                      <p:tavLst>
                                        <p:tav tm="0">
                                          <p:val>
                                            <p:strVal val="#ppt_h"/>
                                          </p:val>
                                        </p:tav>
                                        <p:tav tm="100000">
                                          <p:val>
                                            <p:strVal val="#ppt_h"/>
                                          </p:val>
                                        </p:tav>
                                      </p:tavLst>
                                    </p:anim>
                                    <p:anim calcmode="lin" valueType="num">
                                      <p:cBhvr>
                                        <p:cTn id="11" dur="2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2" dur="2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13" dur="2500" accel="50000" fill="hold">
                                          <p:stCondLst>
                                            <p:cond delay="2500"/>
                                          </p:stCondLst>
                                        </p:cTn>
                                        <p:tgtEl>
                                          <p:spTgt spid="6"/>
                                        </p:tgtEl>
                                        <p:attrNameLst>
                                          <p:attrName>ppt_y</p:attrName>
                                        </p:attrNameLst>
                                      </p:cBhvr>
                                      <p:tavLst>
                                        <p:tav tm="0">
                                          <p:val>
                                            <p:strVal val="#ppt_y+.1"/>
                                          </p:val>
                                        </p:tav>
                                        <p:tav tm="100000">
                                          <p:val>
                                            <p:strVal val="#ppt_y"/>
                                          </p:val>
                                        </p:tav>
                                      </p:tavLst>
                                    </p:anim>
                                    <p:animEffect transition="in" filter="fade">
                                      <p:cBhvr>
                                        <p:cTn id="14" dur="5000" decel="50000">
                                          <p:stCondLst>
                                            <p:cond delay="0"/>
                                          </p:stCondLst>
                                        </p:cTn>
                                        <p:tgtEl>
                                          <p:spTgt spid="6"/>
                                        </p:tgtEl>
                                      </p:cBhvr>
                                    </p:animEffect>
                                  </p:childTnLst>
                                </p:cTn>
                              </p:par>
                              <p:par>
                                <p:cTn id="15" presetID="25"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8" dur="2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9" dur="2500" accel="50000" fill="hold">
                                          <p:stCondLst>
                                            <p:cond delay="2500"/>
                                          </p:stCondLst>
                                        </p:cTn>
                                        <p:tgtEl>
                                          <p:spTgt spid="5"/>
                                        </p:tgtEl>
                                        <p:attrNameLst>
                                          <p:attrName>ppt_w</p:attrName>
                                        </p:attrNameLst>
                                      </p:cBhvr>
                                      <p:tavLst>
                                        <p:tav tm="0">
                                          <p:val>
                                            <p:strVal val="#ppt_w*.05"/>
                                          </p:val>
                                        </p:tav>
                                        <p:tav tm="100000">
                                          <p:val>
                                            <p:strVal val="#ppt_w"/>
                                          </p:val>
                                        </p:tav>
                                      </p:tavLst>
                                    </p:anim>
                                    <p:anim calcmode="lin" valueType="num">
                                      <p:cBhvr>
                                        <p:cTn id="20" dur="5000" fill="hold"/>
                                        <p:tgtEl>
                                          <p:spTgt spid="5"/>
                                        </p:tgtEl>
                                        <p:attrNameLst>
                                          <p:attrName>ppt_h</p:attrName>
                                        </p:attrNameLst>
                                      </p:cBhvr>
                                      <p:tavLst>
                                        <p:tav tm="0">
                                          <p:val>
                                            <p:strVal val="#ppt_h"/>
                                          </p:val>
                                        </p:tav>
                                        <p:tav tm="100000">
                                          <p:val>
                                            <p:strVal val="#ppt_h"/>
                                          </p:val>
                                        </p:tav>
                                      </p:tavLst>
                                    </p:anim>
                                    <p:anim calcmode="lin" valueType="num">
                                      <p:cBhvr>
                                        <p:cTn id="21" dur="2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22" dur="2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23" dur="2500" accel="50000" fill="hold">
                                          <p:stCondLst>
                                            <p:cond delay="2500"/>
                                          </p:stCondLst>
                                        </p:cTn>
                                        <p:tgtEl>
                                          <p:spTgt spid="5"/>
                                        </p:tgtEl>
                                        <p:attrNameLst>
                                          <p:attrName>ppt_y</p:attrName>
                                        </p:attrNameLst>
                                      </p:cBhvr>
                                      <p:tavLst>
                                        <p:tav tm="0">
                                          <p:val>
                                            <p:strVal val="#ppt_y+.1"/>
                                          </p:val>
                                        </p:tav>
                                        <p:tav tm="100000">
                                          <p:val>
                                            <p:strVal val="#ppt_y"/>
                                          </p:val>
                                        </p:tav>
                                      </p:tavLst>
                                    </p:anim>
                                    <p:animEffect transition="in" filter="fade">
                                      <p:cBhvr>
                                        <p:cTn id="24" dur="5000" decel="50000">
                                          <p:stCondLst>
                                            <p:cond delay="0"/>
                                          </p:stCondLst>
                                        </p:cTn>
                                        <p:tgtEl>
                                          <p:spTgt spid="5"/>
                                        </p:tgtEl>
                                      </p:cBhvr>
                                    </p:animEffect>
                                  </p:childTnLst>
                                </p:cTn>
                              </p:par>
                              <p:par>
                                <p:cTn id="25" presetID="4"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box(in)">
                                      <p:cBhvr>
                                        <p:cTn id="27" dur="5000"/>
                                        <p:tgtEl>
                                          <p:spTgt spid="4"/>
                                        </p:tgtEl>
                                      </p:cBhvr>
                                    </p:animEffect>
                                  </p:childTnLst>
                                </p:cTn>
                              </p:par>
                              <p:par>
                                <p:cTn id="28" presetID="23" presetClass="entr" presetSubtype="16"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0" fill="hold"/>
                                        <p:tgtEl>
                                          <p:spTgt spid="4"/>
                                        </p:tgtEl>
                                        <p:attrNameLst>
                                          <p:attrName>ppt_w</p:attrName>
                                        </p:attrNameLst>
                                      </p:cBhvr>
                                      <p:tavLst>
                                        <p:tav tm="0">
                                          <p:val>
                                            <p:fltVal val="0"/>
                                          </p:val>
                                        </p:tav>
                                        <p:tav tm="100000">
                                          <p:val>
                                            <p:strVal val="#ppt_w"/>
                                          </p:val>
                                        </p:tav>
                                      </p:tavLst>
                                    </p:anim>
                                    <p:anim calcmode="lin" valueType="num">
                                      <p:cBhvr>
                                        <p:cTn id="31"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Ana María\Escritorio\OTOÑO\Bosque-en-Otoño-Colores-Del-Otoño.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pic>
        <p:nvPicPr>
          <p:cNvPr id="5" name="4 Imagen" descr="Mary Poppins - Gif Animado.gif"/>
          <p:cNvPicPr>
            <a:picLocks noChangeAspect="1"/>
          </p:cNvPicPr>
          <p:nvPr/>
        </p:nvPicPr>
        <p:blipFill>
          <a:blip r:embed="rId4" cstate="print"/>
          <a:srcRect/>
          <a:stretch>
            <a:fillRect/>
          </a:stretch>
        </p:blipFill>
        <p:spPr bwMode="auto">
          <a:xfrm>
            <a:off x="5076825" y="0"/>
            <a:ext cx="4090988" cy="2492375"/>
          </a:xfrm>
          <a:prstGeom prst="rect">
            <a:avLst/>
          </a:prstGeom>
          <a:noFill/>
          <a:ln w="9525">
            <a:noFill/>
            <a:miter lim="800000"/>
            <a:headEnd/>
            <a:tailEnd/>
          </a:ln>
        </p:spPr>
      </p:pic>
      <p:sp>
        <p:nvSpPr>
          <p:cNvPr id="3" name="2 Proceso"/>
          <p:cNvSpPr/>
          <p:nvPr/>
        </p:nvSpPr>
        <p:spPr>
          <a:xfrm>
            <a:off x="0" y="0"/>
            <a:ext cx="9144000" cy="3716338"/>
          </a:xfrm>
          <a:prstGeom prst="flowChartProcess">
            <a:avLst/>
          </a:prstGeom>
          <a:solidFill>
            <a:srgbClr val="00B0F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a:off x="0" y="3214688"/>
            <a:ext cx="9144000" cy="3643312"/>
          </a:xfrm>
          <a:prstGeom prst="flowChartProcess">
            <a:avLst/>
          </a:prstGeom>
          <a:solidFill>
            <a:srgbClr val="00B0F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adroTexto"/>
          <p:cNvSpPr txBox="1"/>
          <p:nvPr/>
        </p:nvSpPr>
        <p:spPr>
          <a:xfrm>
            <a:off x="1187450" y="5657850"/>
            <a:ext cx="7200900"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Acostumbrados a rígidas mujeres maduras de impecable formación pero tan frías como el hielo en su trato cotidiano….</a:t>
            </a:r>
          </a:p>
        </p:txBody>
      </p:sp>
    </p:spTree>
    <p:custDataLst>
      <p:tags r:id="rId1"/>
    </p:custDataLst>
  </p:cSld>
  <p:clrMapOvr>
    <a:masterClrMapping/>
  </p:clrMapOvr>
  <p:transition spd="slow" advTm="2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8" presetClass="emph" presetSubtype="0" fill="hold" nodeType="withEffect">
                                  <p:stCondLst>
                                    <p:cond delay="0"/>
                                  </p:stCondLst>
                                  <p:childTnLst>
                                    <p:animRot by="21600000">
                                      <p:cBhvr>
                                        <p:cTn id="12" dur="3000" fill="hold"/>
                                        <p:tgtEl>
                                          <p:spTgt spid="3"/>
                                        </p:tgtEl>
                                        <p:attrNameLst>
                                          <p:attrName>r</p:attrName>
                                        </p:attrNameLst>
                                      </p:cBhvr>
                                    </p:animRot>
                                  </p:childTnLst>
                                </p:cTn>
                              </p:par>
                              <p:par>
                                <p:cTn id="13" presetID="4"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in)">
                                      <p:cBhvr>
                                        <p:cTn id="15" dur="3000"/>
                                        <p:tgtEl>
                                          <p:spTgt spid="3"/>
                                        </p:tgtEl>
                                      </p:cBhvr>
                                    </p:animEffect>
                                  </p:childTnLst>
                                </p:cTn>
                              </p:par>
                              <p:par>
                                <p:cTn id="16" presetID="17"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ppt_x</p:attrName>
                                        </p:attrNameLst>
                                      </p:cBhvr>
                                      <p:tavLst>
                                        <p:tav tm="0">
                                          <p:val>
                                            <p:strVal val="#ppt_x+#ppt_w/2"/>
                                          </p:val>
                                        </p:tav>
                                        <p:tav tm="100000">
                                          <p:val>
                                            <p:strVal val="#ppt_x"/>
                                          </p:val>
                                        </p:tav>
                                      </p:tavLst>
                                    </p:anim>
                                    <p:anim calcmode="lin" valueType="num">
                                      <p:cBhvr>
                                        <p:cTn id="19" dur="3000" fill="hold"/>
                                        <p:tgtEl>
                                          <p:spTgt spid="4"/>
                                        </p:tgtEl>
                                        <p:attrNameLst>
                                          <p:attrName>ppt_y</p:attrName>
                                        </p:attrNameLst>
                                      </p:cBhvr>
                                      <p:tavLst>
                                        <p:tav tm="0">
                                          <p:val>
                                            <p:strVal val="#ppt_y"/>
                                          </p:val>
                                        </p:tav>
                                        <p:tav tm="100000">
                                          <p:val>
                                            <p:strVal val="#ppt_y"/>
                                          </p:val>
                                        </p:tav>
                                      </p:tavLst>
                                    </p:anim>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21600000">
                                      <p:cBhvr>
                                        <p:cTn id="23" dur="3000" fill="hold"/>
                                        <p:tgtEl>
                                          <p:spTgt spid="4"/>
                                        </p:tgtEl>
                                        <p:attrNameLst>
                                          <p:attrName>r</p:attrName>
                                        </p:attrNameLst>
                                      </p:cBhvr>
                                    </p:animRot>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3000"/>
                                        <p:tgtEl>
                                          <p:spTgt spid="4"/>
                                        </p:tgtEl>
                                      </p:cBhvr>
                                    </p:animEffect>
                                  </p:childTnLst>
                                </p:cTn>
                              </p:par>
                            </p:childTnLst>
                          </p:cTn>
                        </p:par>
                        <p:par>
                          <p:cTn id="27" fill="hold">
                            <p:stCondLst>
                              <p:cond delay="3000"/>
                            </p:stCondLst>
                            <p:childTnLst>
                              <p:par>
                                <p:cTn id="28" presetID="17" presetClass="exit" presetSubtype="1" fill="hold" nodeType="afterEffect">
                                  <p:stCondLst>
                                    <p:cond delay="0"/>
                                  </p:stCondLst>
                                  <p:childTnLst>
                                    <p:anim calcmode="lin" valueType="num">
                                      <p:cBhvr>
                                        <p:cTn id="29" dur="5000"/>
                                        <p:tgtEl>
                                          <p:spTgt spid="3"/>
                                        </p:tgtEl>
                                        <p:attrNameLst>
                                          <p:attrName>ppt_x</p:attrName>
                                        </p:attrNameLst>
                                      </p:cBhvr>
                                      <p:tavLst>
                                        <p:tav tm="0">
                                          <p:val>
                                            <p:strVal val="ppt_x"/>
                                          </p:val>
                                        </p:tav>
                                        <p:tav tm="100000">
                                          <p:val>
                                            <p:strVal val="ppt_x"/>
                                          </p:val>
                                        </p:tav>
                                      </p:tavLst>
                                    </p:anim>
                                    <p:anim calcmode="lin" valueType="num">
                                      <p:cBhvr>
                                        <p:cTn id="30" dur="5000"/>
                                        <p:tgtEl>
                                          <p:spTgt spid="3"/>
                                        </p:tgtEl>
                                        <p:attrNameLst>
                                          <p:attrName>ppt_y</p:attrName>
                                        </p:attrNameLst>
                                      </p:cBhvr>
                                      <p:tavLst>
                                        <p:tav tm="0">
                                          <p:val>
                                            <p:strVal val="ppt_y"/>
                                          </p:val>
                                        </p:tav>
                                        <p:tav tm="100000">
                                          <p:val>
                                            <p:strVal val="ppt_y-ppt_h/2"/>
                                          </p:val>
                                        </p:tav>
                                      </p:tavLst>
                                    </p:anim>
                                    <p:anim calcmode="lin" valueType="num">
                                      <p:cBhvr>
                                        <p:cTn id="31" dur="5000"/>
                                        <p:tgtEl>
                                          <p:spTgt spid="3"/>
                                        </p:tgtEl>
                                        <p:attrNameLst>
                                          <p:attrName>ppt_w</p:attrName>
                                        </p:attrNameLst>
                                      </p:cBhvr>
                                      <p:tavLst>
                                        <p:tav tm="0">
                                          <p:val>
                                            <p:strVal val="ppt_w"/>
                                          </p:val>
                                        </p:tav>
                                        <p:tav tm="100000">
                                          <p:val>
                                            <p:strVal val="ppt_w"/>
                                          </p:val>
                                        </p:tav>
                                      </p:tavLst>
                                    </p:anim>
                                    <p:anim calcmode="lin" valueType="num">
                                      <p:cBhvr>
                                        <p:cTn id="32" dur="5000"/>
                                        <p:tgtEl>
                                          <p:spTgt spid="3"/>
                                        </p:tgtEl>
                                        <p:attrNameLst>
                                          <p:attrName>ppt_h</p:attrName>
                                        </p:attrNameLst>
                                      </p:cBhvr>
                                      <p:tavLst>
                                        <p:tav tm="0">
                                          <p:val>
                                            <p:strVal val="ppt_h"/>
                                          </p:val>
                                        </p:tav>
                                        <p:tav tm="100000">
                                          <p:val>
                                            <p:fltVal val="0"/>
                                          </p:val>
                                        </p:tav>
                                      </p:tavLst>
                                    </p:anim>
                                    <p:set>
                                      <p:cBhvr>
                                        <p:cTn id="33" dur="1" fill="hold">
                                          <p:stCondLst>
                                            <p:cond delay="4999"/>
                                          </p:stCondLst>
                                        </p:cTn>
                                        <p:tgtEl>
                                          <p:spTgt spid="3"/>
                                        </p:tgtEl>
                                        <p:attrNameLst>
                                          <p:attrName>style.visibility</p:attrName>
                                        </p:attrNameLst>
                                      </p:cBhvr>
                                      <p:to>
                                        <p:strVal val="hidden"/>
                                      </p:to>
                                    </p:set>
                                  </p:childTnLst>
                                </p:cTn>
                              </p:par>
                              <p:par>
                                <p:cTn id="34" presetID="17" presetClass="exit" presetSubtype="4" fill="hold" nodeType="withEffect">
                                  <p:stCondLst>
                                    <p:cond delay="0"/>
                                  </p:stCondLst>
                                  <p:childTnLst>
                                    <p:anim calcmode="lin" valueType="num">
                                      <p:cBhvr>
                                        <p:cTn id="35" dur="5000"/>
                                        <p:tgtEl>
                                          <p:spTgt spid="4"/>
                                        </p:tgtEl>
                                        <p:attrNameLst>
                                          <p:attrName>ppt_x</p:attrName>
                                        </p:attrNameLst>
                                      </p:cBhvr>
                                      <p:tavLst>
                                        <p:tav tm="0">
                                          <p:val>
                                            <p:strVal val="ppt_x"/>
                                          </p:val>
                                        </p:tav>
                                        <p:tav tm="100000">
                                          <p:val>
                                            <p:strVal val="ppt_x"/>
                                          </p:val>
                                        </p:tav>
                                      </p:tavLst>
                                    </p:anim>
                                    <p:anim calcmode="lin" valueType="num">
                                      <p:cBhvr>
                                        <p:cTn id="36" dur="5000"/>
                                        <p:tgtEl>
                                          <p:spTgt spid="4"/>
                                        </p:tgtEl>
                                        <p:attrNameLst>
                                          <p:attrName>ppt_y</p:attrName>
                                        </p:attrNameLst>
                                      </p:cBhvr>
                                      <p:tavLst>
                                        <p:tav tm="0">
                                          <p:val>
                                            <p:strVal val="ppt_y"/>
                                          </p:val>
                                        </p:tav>
                                        <p:tav tm="100000">
                                          <p:val>
                                            <p:strVal val="ppt_y+ppt_h/2"/>
                                          </p:val>
                                        </p:tav>
                                      </p:tavLst>
                                    </p:anim>
                                    <p:anim calcmode="lin" valueType="num">
                                      <p:cBhvr>
                                        <p:cTn id="37" dur="5000"/>
                                        <p:tgtEl>
                                          <p:spTgt spid="4"/>
                                        </p:tgtEl>
                                        <p:attrNameLst>
                                          <p:attrName>ppt_w</p:attrName>
                                        </p:attrNameLst>
                                      </p:cBhvr>
                                      <p:tavLst>
                                        <p:tav tm="0">
                                          <p:val>
                                            <p:strVal val="ppt_w"/>
                                          </p:val>
                                        </p:tav>
                                        <p:tav tm="100000">
                                          <p:val>
                                            <p:strVal val="ppt_w"/>
                                          </p:val>
                                        </p:tav>
                                      </p:tavLst>
                                    </p:anim>
                                    <p:anim calcmode="lin" valueType="num">
                                      <p:cBhvr>
                                        <p:cTn id="38" dur="5000"/>
                                        <p:tgtEl>
                                          <p:spTgt spid="4"/>
                                        </p:tgtEl>
                                        <p:attrNameLst>
                                          <p:attrName>ppt_h</p:attrName>
                                        </p:attrNameLst>
                                      </p:cBhvr>
                                      <p:tavLst>
                                        <p:tav tm="0">
                                          <p:val>
                                            <p:strVal val="ppt_h"/>
                                          </p:val>
                                        </p:tav>
                                        <p:tav tm="100000">
                                          <p:val>
                                            <p:fltVal val="0"/>
                                          </p:val>
                                        </p:tav>
                                      </p:tavLst>
                                    </p:anim>
                                    <p:set>
                                      <p:cBhvr>
                                        <p:cTn id="39" dur="1" fill="hold">
                                          <p:stCondLst>
                                            <p:cond delay="4999"/>
                                          </p:stCondLst>
                                        </p:cTn>
                                        <p:tgtEl>
                                          <p:spTgt spid="4"/>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24578"/>
                                        </p:tgtEl>
                                        <p:attrNameLst>
                                          <p:attrName>style.visibility</p:attrName>
                                        </p:attrNameLst>
                                      </p:cBhvr>
                                      <p:to>
                                        <p:strVal val="visible"/>
                                      </p:to>
                                    </p:set>
                                    <p:anim calcmode="lin" valueType="num">
                                      <p:cBhvr>
                                        <p:cTn id="42" dur="5000" fill="hold"/>
                                        <p:tgtEl>
                                          <p:spTgt spid="24578"/>
                                        </p:tgtEl>
                                        <p:attrNameLst>
                                          <p:attrName>ppt_w</p:attrName>
                                        </p:attrNameLst>
                                      </p:cBhvr>
                                      <p:tavLst>
                                        <p:tav tm="0">
                                          <p:val>
                                            <p:strVal val="4/3*#ppt_w"/>
                                          </p:val>
                                        </p:tav>
                                        <p:tav tm="100000">
                                          <p:val>
                                            <p:strVal val="#ppt_w"/>
                                          </p:val>
                                        </p:tav>
                                      </p:tavLst>
                                    </p:anim>
                                    <p:anim calcmode="lin" valueType="num">
                                      <p:cBhvr>
                                        <p:cTn id="43" dur="5000" fill="hold"/>
                                        <p:tgtEl>
                                          <p:spTgt spid="24578"/>
                                        </p:tgtEl>
                                        <p:attrNameLst>
                                          <p:attrName>ppt_h</p:attrName>
                                        </p:attrNameLst>
                                      </p:cBhvr>
                                      <p:tavLst>
                                        <p:tav tm="0">
                                          <p:val>
                                            <p:strVal val="4/3*#ppt_h"/>
                                          </p:val>
                                        </p:tav>
                                        <p:tav tm="100000">
                                          <p:val>
                                            <p:strVal val="#ppt_h"/>
                                          </p:val>
                                        </p:tav>
                                      </p:tavLst>
                                    </p:anim>
                                  </p:childTnLst>
                                </p:cTn>
                              </p:par>
                              <p:par>
                                <p:cTn id="44" presetID="16" presetClass="entr" presetSubtype="42" fill="hold" nodeType="withEffect">
                                  <p:stCondLst>
                                    <p:cond delay="0"/>
                                  </p:stCondLst>
                                  <p:childTnLst>
                                    <p:set>
                                      <p:cBhvr>
                                        <p:cTn id="45" dur="1" fill="hold">
                                          <p:stCondLst>
                                            <p:cond delay="0"/>
                                          </p:stCondLst>
                                        </p:cTn>
                                        <p:tgtEl>
                                          <p:spTgt spid="24578"/>
                                        </p:tgtEl>
                                        <p:attrNameLst>
                                          <p:attrName>style.visibility</p:attrName>
                                        </p:attrNameLst>
                                      </p:cBhvr>
                                      <p:to>
                                        <p:strVal val="visible"/>
                                      </p:to>
                                    </p:set>
                                    <p:animEffect transition="in" filter="barn(outHorizontal)">
                                      <p:cBhvr>
                                        <p:cTn id="46" dur="5000"/>
                                        <p:tgtEl>
                                          <p:spTgt spid="24578"/>
                                        </p:tgtEl>
                                      </p:cBhvr>
                                    </p:animEffect>
                                  </p:childTnLst>
                                </p:cTn>
                              </p:par>
                              <p:par>
                                <p:cTn id="47" presetID="10" presetClass="entr" presetSubtype="0" fill="hold" nodeType="withEffect">
                                  <p:stCondLst>
                                    <p:cond delay="450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3000"/>
                                        <p:tgtEl>
                                          <p:spTgt spid="5"/>
                                        </p:tgtEl>
                                      </p:cBhvr>
                                    </p:animEffect>
                                  </p:childTnLst>
                                </p:cTn>
                              </p:par>
                            </p:childTnLst>
                          </p:cTn>
                        </p:par>
                        <p:par>
                          <p:cTn id="50" fill="hold">
                            <p:stCondLst>
                              <p:cond delay="105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6"/>
                                        </p:tgtEl>
                                        <p:attrNameLst>
                                          <p:attrName>style.visibility</p:attrName>
                                        </p:attrNameLst>
                                      </p:cBhvr>
                                      <p:to>
                                        <p:strVal val="visible"/>
                                      </p:to>
                                    </p:set>
                                    <p:animEffect transition="in" filter="fade">
                                      <p:cBhvr>
                                        <p:cTn id="53" dur="1000"/>
                                        <p:tgtEl>
                                          <p:spTgt spid="6"/>
                                        </p:tgtEl>
                                      </p:cBhvr>
                                    </p:animEffect>
                                    <p:anim calcmode="lin" valueType="num">
                                      <p:cBhvr>
                                        <p:cTn id="54" dur="1000" fill="hold"/>
                                        <p:tgtEl>
                                          <p:spTgt spid="6"/>
                                        </p:tgtEl>
                                        <p:attrNameLst>
                                          <p:attrName>ppt_x</p:attrName>
                                        </p:attrNameLst>
                                      </p:cBhvr>
                                      <p:tavLst>
                                        <p:tav tm="0">
                                          <p:val>
                                            <p:strVal val="#ppt_x-.1"/>
                                          </p:val>
                                        </p:tav>
                                        <p:tav tm="100000">
                                          <p:val>
                                            <p:strVal val="#ppt_x"/>
                                          </p:val>
                                        </p:tav>
                                      </p:tavLst>
                                    </p:anim>
                                    <p:anim calcmode="lin" valueType="num">
                                      <p:cBhvr>
                                        <p:cTn id="5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3 Imagen" descr="Esperando a que pase la lluvia by Rulon Oboev - copia.jpg"/>
          <p:cNvPicPr>
            <a:picLocks noChangeAspect="1"/>
          </p:cNvPicPr>
          <p:nvPr/>
        </p:nvPicPr>
        <p:blipFill>
          <a:blip r:embed="rId3" cstate="print"/>
          <a:srcRect/>
          <a:stretch>
            <a:fillRect/>
          </a:stretch>
        </p:blipFill>
        <p:spPr bwMode="auto">
          <a:xfrm>
            <a:off x="0" y="692150"/>
            <a:ext cx="9144000" cy="5473700"/>
          </a:xfrm>
          <a:prstGeom prst="rect">
            <a:avLst/>
          </a:prstGeom>
          <a:noFill/>
          <a:ln w="9525">
            <a:noFill/>
            <a:miter lim="800000"/>
            <a:headEnd/>
            <a:tailEnd/>
          </a:ln>
        </p:spPr>
      </p:pic>
      <p:sp>
        <p:nvSpPr>
          <p:cNvPr id="5" name="4 Rectángulo"/>
          <p:cNvSpPr/>
          <p:nvPr/>
        </p:nvSpPr>
        <p:spPr>
          <a:xfrm>
            <a:off x="0" y="6165850"/>
            <a:ext cx="9144000" cy="69215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0"/>
            <a:ext cx="9144000" cy="692150"/>
          </a:xfrm>
          <a:prstGeom prst="rect">
            <a:avLst/>
          </a:prstGeom>
          <a:gradFill flip="none" rotWithShape="1">
            <a:gsLst>
              <a:gs pos="0">
                <a:schemeClr val="accent6">
                  <a:lumMod val="60000"/>
                  <a:lumOff val="40000"/>
                  <a:shade val="30000"/>
                  <a:satMod val="115000"/>
                </a:schemeClr>
              </a:gs>
              <a:gs pos="50000">
                <a:schemeClr val="accent6">
                  <a:lumMod val="60000"/>
                  <a:lumOff val="40000"/>
                  <a:shade val="67500"/>
                  <a:satMod val="115000"/>
                </a:schemeClr>
              </a:gs>
              <a:gs pos="100000">
                <a:schemeClr val="accent6">
                  <a:lumMod val="60000"/>
                  <a:lumOff val="4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1116013" y="4919663"/>
            <a:ext cx="7200900" cy="1938337"/>
          </a:xfrm>
          <a:prstGeom prst="rect">
            <a:avLst/>
          </a:prstGeom>
          <a:noFill/>
        </p:spPr>
        <p:txBody>
          <a:bodyPr>
            <a:spAutoFit/>
          </a:bodyPr>
          <a:lstStyle/>
          <a:p>
            <a:pPr>
              <a:defRPr/>
            </a:pP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la misteriosa llegada de Mary cuando todo parecía perdido ante la intransigencia del severo padre de familia, dispuesto a imponer mano dura a sus díscolos hijos, cambió radicalmente el panorama</a:t>
            </a:r>
          </a:p>
        </p:txBody>
      </p:sp>
    </p:spTree>
  </p:cSld>
  <p:clrMapOvr>
    <a:masterClrMapping/>
  </p:clrMapOvr>
  <p:transition spd="slow" advTm="2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5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linds(vertical)">
                                      <p:cBhvr>
                                        <p:cTn id="10" dur="5000"/>
                                        <p:tgtEl>
                                          <p:spTgt spid="5"/>
                                        </p:tgtEl>
                                      </p:cBhvr>
                                    </p:animEffect>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0" fill="hold"/>
                                        <p:tgtEl>
                                          <p:spTgt spid="5"/>
                                        </p:tgtEl>
                                        <p:attrNameLst>
                                          <p:attrName>ppt_x</p:attrName>
                                        </p:attrNameLst>
                                      </p:cBhvr>
                                      <p:tavLst>
                                        <p:tav tm="0">
                                          <p:val>
                                            <p:strVal val="0-#ppt_w/2"/>
                                          </p:val>
                                        </p:tav>
                                        <p:tav tm="100000">
                                          <p:val>
                                            <p:strVal val="#ppt_x"/>
                                          </p:val>
                                        </p:tav>
                                      </p:tavLst>
                                    </p:anim>
                                    <p:anim calcmode="lin" valueType="num">
                                      <p:cBhvr additive="base">
                                        <p:cTn id="14" dur="5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0" fill="hold"/>
                                        <p:tgtEl>
                                          <p:spTgt spid="6"/>
                                        </p:tgtEl>
                                        <p:attrNameLst>
                                          <p:attrName>ppt_x</p:attrName>
                                        </p:attrNameLst>
                                      </p:cBhvr>
                                      <p:tavLst>
                                        <p:tav tm="0">
                                          <p:val>
                                            <p:strVal val="1+#ppt_w/2"/>
                                          </p:val>
                                        </p:tav>
                                        <p:tav tm="100000">
                                          <p:val>
                                            <p:strVal val="#ppt_x"/>
                                          </p:val>
                                        </p:tav>
                                      </p:tavLst>
                                    </p:anim>
                                    <p:anim calcmode="lin" valueType="num">
                                      <p:cBhvr additive="base">
                                        <p:cTn id="18" dur="5000" fill="hold"/>
                                        <p:tgtEl>
                                          <p:spTgt spid="6"/>
                                        </p:tgtEl>
                                        <p:attrNameLst>
                                          <p:attrName>ppt_y</p:attrName>
                                        </p:attrNameLst>
                                      </p:cBhvr>
                                      <p:tavLst>
                                        <p:tav tm="0">
                                          <p:val>
                                            <p:strVal val="#ppt_y"/>
                                          </p:val>
                                        </p:tav>
                                        <p:tav tm="100000">
                                          <p:val>
                                            <p:strVal val="#ppt_y"/>
                                          </p:val>
                                        </p:tav>
                                      </p:tavLst>
                                    </p:anim>
                                  </p:childTnLst>
                                </p:cTn>
                              </p:par>
                              <p:par>
                                <p:cTn id="19" presetID="16" presetClass="entr" presetSubtype="21" fill="hold" nodeType="withEffect">
                                  <p:stCondLst>
                                    <p:cond delay="0"/>
                                  </p:stCondLst>
                                  <p:childTnLst>
                                    <p:set>
                                      <p:cBhvr>
                                        <p:cTn id="20" dur="1" fill="hold">
                                          <p:stCondLst>
                                            <p:cond delay="0"/>
                                          </p:stCondLst>
                                        </p:cTn>
                                        <p:tgtEl>
                                          <p:spTgt spid="23554"/>
                                        </p:tgtEl>
                                        <p:attrNameLst>
                                          <p:attrName>style.visibility</p:attrName>
                                        </p:attrNameLst>
                                      </p:cBhvr>
                                      <p:to>
                                        <p:strVal val="visible"/>
                                      </p:to>
                                    </p:set>
                                    <p:animEffect transition="in" filter="barn(inVertical)">
                                      <p:cBhvr>
                                        <p:cTn id="21" dur="5000"/>
                                        <p:tgtEl>
                                          <p:spTgt spid="23554"/>
                                        </p:tgtEl>
                                      </p:cBhvr>
                                    </p:animEffect>
                                  </p:childTnLst>
                                </p:cTn>
                              </p:par>
                              <p:par>
                                <p:cTn id="22" presetID="50" presetClass="entr" presetSubtype="0" decel="100000" fill="hold" nodeType="withEffect">
                                  <p:stCondLst>
                                    <p:cond delay="0"/>
                                  </p:stCondLst>
                                  <p:childTnLst>
                                    <p:set>
                                      <p:cBhvr>
                                        <p:cTn id="23" dur="1" fill="hold">
                                          <p:stCondLst>
                                            <p:cond delay="0"/>
                                          </p:stCondLst>
                                        </p:cTn>
                                        <p:tgtEl>
                                          <p:spTgt spid="23554"/>
                                        </p:tgtEl>
                                        <p:attrNameLst>
                                          <p:attrName>style.visibility</p:attrName>
                                        </p:attrNameLst>
                                      </p:cBhvr>
                                      <p:to>
                                        <p:strVal val="visible"/>
                                      </p:to>
                                    </p:set>
                                    <p:anim calcmode="lin" valueType="num">
                                      <p:cBhvr>
                                        <p:cTn id="24" dur="5000" fill="hold"/>
                                        <p:tgtEl>
                                          <p:spTgt spid="23554"/>
                                        </p:tgtEl>
                                        <p:attrNameLst>
                                          <p:attrName>ppt_w</p:attrName>
                                        </p:attrNameLst>
                                      </p:cBhvr>
                                      <p:tavLst>
                                        <p:tav tm="0">
                                          <p:val>
                                            <p:strVal val="#ppt_w+.3"/>
                                          </p:val>
                                        </p:tav>
                                        <p:tav tm="100000">
                                          <p:val>
                                            <p:strVal val="#ppt_w"/>
                                          </p:val>
                                        </p:tav>
                                      </p:tavLst>
                                    </p:anim>
                                    <p:anim calcmode="lin" valueType="num">
                                      <p:cBhvr>
                                        <p:cTn id="25" dur="5000" fill="hold"/>
                                        <p:tgtEl>
                                          <p:spTgt spid="23554"/>
                                        </p:tgtEl>
                                        <p:attrNameLst>
                                          <p:attrName>ppt_h</p:attrName>
                                        </p:attrNameLst>
                                      </p:cBhvr>
                                      <p:tavLst>
                                        <p:tav tm="0">
                                          <p:val>
                                            <p:strVal val="#ppt_h"/>
                                          </p:val>
                                        </p:tav>
                                        <p:tav tm="100000">
                                          <p:val>
                                            <p:strVal val="#ppt_h"/>
                                          </p:val>
                                        </p:tav>
                                      </p:tavLst>
                                    </p:anim>
                                    <p:animEffect transition="in" filter="fade">
                                      <p:cBhvr>
                                        <p:cTn id="26" dur="5000"/>
                                        <p:tgtEl>
                                          <p:spTgt spid="23554"/>
                                        </p:tgtEl>
                                      </p:cBhvr>
                                    </p:animEffect>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Ana María\Escritorio\kkSin título-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Proceso"/>
          <p:cNvSpPr/>
          <p:nvPr/>
        </p:nvSpPr>
        <p:spPr>
          <a:xfrm>
            <a:off x="0" y="0"/>
            <a:ext cx="3060700" cy="2286000"/>
          </a:xfrm>
          <a:prstGeom prst="flowChartProcess">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a:off x="0" y="2286000"/>
            <a:ext cx="3060700" cy="2286000"/>
          </a:xfrm>
          <a:prstGeom prst="flowChartProcess">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Proceso"/>
          <p:cNvSpPr/>
          <p:nvPr/>
        </p:nvSpPr>
        <p:spPr>
          <a:xfrm>
            <a:off x="0" y="4572000"/>
            <a:ext cx="3060700" cy="2286000"/>
          </a:xfrm>
          <a:prstGeom prst="flowChartProcess">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Proceso"/>
          <p:cNvSpPr/>
          <p:nvPr/>
        </p:nvSpPr>
        <p:spPr>
          <a:xfrm>
            <a:off x="3071813" y="0"/>
            <a:ext cx="3060700" cy="2286000"/>
          </a:xfrm>
          <a:prstGeom prst="flowChartProcess">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Proceso"/>
          <p:cNvSpPr/>
          <p:nvPr/>
        </p:nvSpPr>
        <p:spPr>
          <a:xfrm>
            <a:off x="6143625" y="0"/>
            <a:ext cx="3000375" cy="2286000"/>
          </a:xfrm>
          <a:prstGeom prst="flowChartProcess">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Proceso"/>
          <p:cNvSpPr/>
          <p:nvPr/>
        </p:nvSpPr>
        <p:spPr>
          <a:xfrm>
            <a:off x="6083300" y="2286000"/>
            <a:ext cx="3060700" cy="2286000"/>
          </a:xfrm>
          <a:prstGeom prst="flowChartProcess">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Proceso"/>
          <p:cNvSpPr/>
          <p:nvPr/>
        </p:nvSpPr>
        <p:spPr>
          <a:xfrm>
            <a:off x="6083300" y="4572000"/>
            <a:ext cx="3060700" cy="2286000"/>
          </a:xfrm>
          <a:prstGeom prst="flowChartProcess">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Proceso"/>
          <p:cNvSpPr/>
          <p:nvPr/>
        </p:nvSpPr>
        <p:spPr>
          <a:xfrm>
            <a:off x="3071813" y="4572000"/>
            <a:ext cx="3060700" cy="2286000"/>
          </a:xfrm>
          <a:prstGeom prst="flowChartProcess">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Proceso"/>
          <p:cNvSpPr/>
          <p:nvPr/>
        </p:nvSpPr>
        <p:spPr>
          <a:xfrm>
            <a:off x="3071813" y="2276475"/>
            <a:ext cx="3060700" cy="2305050"/>
          </a:xfrm>
          <a:prstGeom prst="flowChartProcess">
            <a:avLst/>
          </a:prstGeom>
          <a:solidFill>
            <a:srgbClr val="0070C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spd="slow" advTm="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xit" presetSubtype="32" fill="hold" nodeType="withEffect">
                                  <p:stCondLst>
                                    <p:cond delay="0"/>
                                  </p:stCondLst>
                                  <p:childTnLst>
                                    <p:animEffect transition="out" filter="circle(out)">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6" presetClass="exit" presetSubtype="32" fill="hold" nodeType="withEffect">
                                  <p:stCondLst>
                                    <p:cond delay="0"/>
                                  </p:stCondLst>
                                  <p:childTnLst>
                                    <p:animEffect transition="out" filter="circle(out)">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6" presetClass="exit" presetSubtype="32" fill="hold" nodeType="withEffect">
                                  <p:stCondLst>
                                    <p:cond delay="0"/>
                                  </p:stCondLst>
                                  <p:childTnLst>
                                    <p:animEffect transition="out" filter="circle(out)">
                                      <p:cBhvr>
                                        <p:cTn id="15" dur="5000"/>
                                        <p:tgtEl>
                                          <p:spTgt spid="9"/>
                                        </p:tgtEl>
                                      </p:cBhvr>
                                    </p:animEffect>
                                    <p:set>
                                      <p:cBhvr>
                                        <p:cTn id="16" dur="1" fill="hold">
                                          <p:stCondLst>
                                            <p:cond delay="4999"/>
                                          </p:stCondLst>
                                        </p:cTn>
                                        <p:tgtEl>
                                          <p:spTgt spid="9"/>
                                        </p:tgtEl>
                                        <p:attrNameLst>
                                          <p:attrName>style.visibility</p:attrName>
                                        </p:attrNameLst>
                                      </p:cBhvr>
                                      <p:to>
                                        <p:strVal val="hidden"/>
                                      </p:to>
                                    </p:set>
                                  </p:childTnLst>
                                </p:cTn>
                              </p:par>
                              <p:par>
                                <p:cTn id="17" presetID="6" presetClass="exit" presetSubtype="32" fill="hold" nodeType="withEffect">
                                  <p:stCondLst>
                                    <p:cond delay="0"/>
                                  </p:stCondLst>
                                  <p:childTnLst>
                                    <p:animEffect transition="out" filter="circle(out)">
                                      <p:cBhvr>
                                        <p:cTn id="18" dur="5000"/>
                                        <p:tgtEl>
                                          <p:spTgt spid="12"/>
                                        </p:tgtEl>
                                      </p:cBhvr>
                                    </p:animEffect>
                                    <p:set>
                                      <p:cBhvr>
                                        <p:cTn id="19" dur="1" fill="hold">
                                          <p:stCondLst>
                                            <p:cond delay="4999"/>
                                          </p:stCondLst>
                                        </p:cTn>
                                        <p:tgtEl>
                                          <p:spTgt spid="12"/>
                                        </p:tgtEl>
                                        <p:attrNameLst>
                                          <p:attrName>style.visibility</p:attrName>
                                        </p:attrNameLst>
                                      </p:cBhvr>
                                      <p:to>
                                        <p:strVal val="hidden"/>
                                      </p:to>
                                    </p:set>
                                  </p:childTnLst>
                                </p:cTn>
                              </p:par>
                              <p:par>
                                <p:cTn id="20" presetID="6" presetClass="exit" presetSubtype="32" fill="hold" nodeType="withEffect">
                                  <p:stCondLst>
                                    <p:cond delay="0"/>
                                  </p:stCondLst>
                                  <p:childTnLst>
                                    <p:animEffect transition="out" filter="circle(out)">
                                      <p:cBhvr>
                                        <p:cTn id="21" dur="5000"/>
                                        <p:tgtEl>
                                          <p:spTgt spid="4"/>
                                        </p:tgtEl>
                                      </p:cBhvr>
                                    </p:animEffect>
                                    <p:set>
                                      <p:cBhvr>
                                        <p:cTn id="22" dur="1" fill="hold">
                                          <p:stCondLst>
                                            <p:cond delay="4999"/>
                                          </p:stCondLst>
                                        </p:cTn>
                                        <p:tgtEl>
                                          <p:spTgt spid="4"/>
                                        </p:tgtEl>
                                        <p:attrNameLst>
                                          <p:attrName>style.visibility</p:attrName>
                                        </p:attrNameLst>
                                      </p:cBhvr>
                                      <p:to>
                                        <p:strVal val="hidden"/>
                                      </p:to>
                                    </p:set>
                                  </p:childTnLst>
                                </p:cTn>
                              </p:par>
                              <p:par>
                                <p:cTn id="23" presetID="6" presetClass="exit" presetSubtype="32" fill="hold" nodeType="withEffect">
                                  <p:stCondLst>
                                    <p:cond delay="0"/>
                                  </p:stCondLst>
                                  <p:childTnLst>
                                    <p:animEffect transition="out" filter="circle(out)">
                                      <p:cBhvr>
                                        <p:cTn id="24" dur="5000"/>
                                        <p:tgtEl>
                                          <p:spTgt spid="6"/>
                                        </p:tgtEl>
                                      </p:cBhvr>
                                    </p:animEffect>
                                    <p:set>
                                      <p:cBhvr>
                                        <p:cTn id="25" dur="1" fill="hold">
                                          <p:stCondLst>
                                            <p:cond delay="4999"/>
                                          </p:stCondLst>
                                        </p:cTn>
                                        <p:tgtEl>
                                          <p:spTgt spid="6"/>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5000"/>
                                        <p:tgtEl>
                                          <p:spTgt spid="11"/>
                                        </p:tgtEl>
                                      </p:cBhvr>
                                    </p:animEffect>
                                    <p:set>
                                      <p:cBhvr>
                                        <p:cTn id="28" dur="1" fill="hold">
                                          <p:stCondLst>
                                            <p:cond delay="4999"/>
                                          </p:stCondLst>
                                        </p:cTn>
                                        <p:tgtEl>
                                          <p:spTgt spid="11"/>
                                        </p:tgtEl>
                                        <p:attrNameLst>
                                          <p:attrName>style.visibility</p:attrName>
                                        </p:attrNameLst>
                                      </p:cBhvr>
                                      <p:to>
                                        <p:strVal val="hidden"/>
                                      </p:to>
                                    </p:set>
                                  </p:childTnLst>
                                </p:cTn>
                              </p:par>
                              <p:par>
                                <p:cTn id="29" presetID="6" presetClass="exit" presetSubtype="32" fill="hold" nodeType="withEffect">
                                  <p:stCondLst>
                                    <p:cond delay="0"/>
                                  </p:stCondLst>
                                  <p:childTnLst>
                                    <p:animEffect transition="out" filter="circle(out)">
                                      <p:cBhvr>
                                        <p:cTn id="30" dur="5000"/>
                                        <p:tgtEl>
                                          <p:spTgt spid="10"/>
                                        </p:tgtEl>
                                      </p:cBhvr>
                                    </p:animEffect>
                                    <p:set>
                                      <p:cBhvr>
                                        <p:cTn id="31" dur="1" fill="hold">
                                          <p:stCondLst>
                                            <p:cond delay="4999"/>
                                          </p:stCondLst>
                                        </p:cTn>
                                        <p:tgtEl>
                                          <p:spTgt spid="10"/>
                                        </p:tgtEl>
                                        <p:attrNameLst>
                                          <p:attrName>style.visibility</p:attrName>
                                        </p:attrNameLst>
                                      </p:cBhvr>
                                      <p:to>
                                        <p:strVal val="hidden"/>
                                      </p:to>
                                    </p:set>
                                  </p:childTnLst>
                                </p:cTn>
                              </p:par>
                              <p:par>
                                <p:cTn id="32" presetID="4" presetClass="entr" presetSubtype="32" fill="hold" nodeType="withEffect">
                                  <p:stCondLst>
                                    <p:cond delay="0"/>
                                  </p:stCondLst>
                                  <p:childTnLst>
                                    <p:set>
                                      <p:cBhvr>
                                        <p:cTn id="33" dur="1" fill="hold">
                                          <p:stCondLst>
                                            <p:cond delay="0"/>
                                          </p:stCondLst>
                                        </p:cTn>
                                        <p:tgtEl>
                                          <p:spTgt spid="18434"/>
                                        </p:tgtEl>
                                        <p:attrNameLst>
                                          <p:attrName>style.visibility</p:attrName>
                                        </p:attrNameLst>
                                      </p:cBhvr>
                                      <p:to>
                                        <p:strVal val="visible"/>
                                      </p:to>
                                    </p:set>
                                    <p:animEffect transition="in" filter="box(out)">
                                      <p:cBhvr>
                                        <p:cTn id="34" dur="4000"/>
                                        <p:tgtEl>
                                          <p:spTgt spid="18434"/>
                                        </p:tgtEl>
                                      </p:cBhvr>
                                    </p:animEffect>
                                  </p:childTnLst>
                                </p:cTn>
                              </p:par>
                              <p:par>
                                <p:cTn id="35" presetID="50" presetClass="entr" presetSubtype="0" decel="100000" fill="hold" nodeType="withEffect">
                                  <p:stCondLst>
                                    <p:cond delay="0"/>
                                  </p:stCondLst>
                                  <p:childTnLst>
                                    <p:set>
                                      <p:cBhvr>
                                        <p:cTn id="36" dur="1" fill="hold">
                                          <p:stCondLst>
                                            <p:cond delay="0"/>
                                          </p:stCondLst>
                                        </p:cTn>
                                        <p:tgtEl>
                                          <p:spTgt spid="18434"/>
                                        </p:tgtEl>
                                        <p:attrNameLst>
                                          <p:attrName>style.visibility</p:attrName>
                                        </p:attrNameLst>
                                      </p:cBhvr>
                                      <p:to>
                                        <p:strVal val="visible"/>
                                      </p:to>
                                    </p:set>
                                    <p:anim calcmode="lin" valueType="num">
                                      <p:cBhvr>
                                        <p:cTn id="37" dur="5000" fill="hold"/>
                                        <p:tgtEl>
                                          <p:spTgt spid="18434"/>
                                        </p:tgtEl>
                                        <p:attrNameLst>
                                          <p:attrName>ppt_w</p:attrName>
                                        </p:attrNameLst>
                                      </p:cBhvr>
                                      <p:tavLst>
                                        <p:tav tm="0">
                                          <p:val>
                                            <p:strVal val="#ppt_w+.3"/>
                                          </p:val>
                                        </p:tav>
                                        <p:tav tm="100000">
                                          <p:val>
                                            <p:strVal val="#ppt_w"/>
                                          </p:val>
                                        </p:tav>
                                      </p:tavLst>
                                    </p:anim>
                                    <p:anim calcmode="lin" valueType="num">
                                      <p:cBhvr>
                                        <p:cTn id="38" dur="5000" fill="hold"/>
                                        <p:tgtEl>
                                          <p:spTgt spid="18434"/>
                                        </p:tgtEl>
                                        <p:attrNameLst>
                                          <p:attrName>ppt_h</p:attrName>
                                        </p:attrNameLst>
                                      </p:cBhvr>
                                      <p:tavLst>
                                        <p:tav tm="0">
                                          <p:val>
                                            <p:strVal val="#ppt_h"/>
                                          </p:val>
                                        </p:tav>
                                        <p:tav tm="100000">
                                          <p:val>
                                            <p:strVal val="#ppt_h"/>
                                          </p:val>
                                        </p:tav>
                                      </p:tavLst>
                                    </p:anim>
                                    <p:animEffect transition="in" filter="fade">
                                      <p:cBhvr>
                                        <p:cTn id="39" dur="50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Ana María\Escritorio\OTOÑO\caballos-horses-animales-mamiferos-equin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2" descr="C:\Documents and Settings\Ana María\Escritorio\OTOÑO\caballos-horses-animales-mamiferos-equinos.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7" name="6 Proceso"/>
          <p:cNvSpPr/>
          <p:nvPr/>
        </p:nvSpPr>
        <p:spPr>
          <a:xfrm>
            <a:off x="0" y="5129213"/>
            <a:ext cx="9144000" cy="1728787"/>
          </a:xfrm>
          <a:prstGeom prst="flowChartProcess">
            <a:avLst/>
          </a:prstGeom>
          <a:solidFill>
            <a:schemeClr val="accent3">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Proceso"/>
          <p:cNvSpPr/>
          <p:nvPr/>
        </p:nvSpPr>
        <p:spPr>
          <a:xfrm>
            <a:off x="0" y="3429000"/>
            <a:ext cx="9144000" cy="1728788"/>
          </a:xfrm>
          <a:prstGeom prst="flowChartProcess">
            <a:avLst/>
          </a:prstGeom>
          <a:solidFill>
            <a:schemeClr val="accent3">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pic>
        <p:nvPicPr>
          <p:cNvPr id="8" name="7 Imagen" descr="mary-poppins-Animado.gif"/>
          <p:cNvPicPr>
            <a:picLocks noChangeAspect="1"/>
          </p:cNvPicPr>
          <p:nvPr/>
        </p:nvPicPr>
        <p:blipFill>
          <a:blip r:embed="rId4" cstate="print"/>
          <a:srcRect/>
          <a:stretch>
            <a:fillRect/>
          </a:stretch>
        </p:blipFill>
        <p:spPr bwMode="auto">
          <a:xfrm>
            <a:off x="0" y="0"/>
            <a:ext cx="4356100" cy="2636838"/>
          </a:xfrm>
          <a:prstGeom prst="rect">
            <a:avLst/>
          </a:prstGeom>
          <a:noFill/>
          <a:ln w="9525">
            <a:noFill/>
            <a:miter lim="800000"/>
            <a:headEnd/>
            <a:tailEnd/>
          </a:ln>
        </p:spPr>
      </p:pic>
      <p:sp>
        <p:nvSpPr>
          <p:cNvPr id="10" name="9 Proceso"/>
          <p:cNvSpPr/>
          <p:nvPr/>
        </p:nvSpPr>
        <p:spPr>
          <a:xfrm>
            <a:off x="0" y="1714500"/>
            <a:ext cx="9144000" cy="1727200"/>
          </a:xfrm>
          <a:prstGeom prst="flowChartProcess">
            <a:avLst/>
          </a:prstGeom>
          <a:solidFill>
            <a:schemeClr val="accent3">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Proceso"/>
          <p:cNvSpPr/>
          <p:nvPr/>
        </p:nvSpPr>
        <p:spPr>
          <a:xfrm>
            <a:off x="0" y="0"/>
            <a:ext cx="9144000" cy="1728788"/>
          </a:xfrm>
          <a:prstGeom prst="flowChartProcess">
            <a:avLst/>
          </a:prstGeom>
          <a:solidFill>
            <a:schemeClr val="accent3">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CuadroTexto"/>
          <p:cNvSpPr txBox="1"/>
          <p:nvPr/>
        </p:nvSpPr>
        <p:spPr>
          <a:xfrm>
            <a:off x="900113" y="4919663"/>
            <a:ext cx="7704137" cy="1938337"/>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gracias a una mágica combinación de disciplina y cariño aderezada por bonitas canciones, trepidantes aventuras y un mundo fascinante desplegado ante los embelesados ojos de unos niños con una evidente carencia de ternura. </a:t>
            </a:r>
          </a:p>
        </p:txBody>
      </p:sp>
    </p:spTree>
  </p:cSld>
  <p:clrMapOvr>
    <a:masterClrMapping/>
  </p:clrMapOvr>
  <p:transition spd="slow" advTm="3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xit" presetSubtype="10" fill="hold" grpId="0" nodeType="withEffect">
                                  <p:stCondLst>
                                    <p:cond delay="0"/>
                                  </p:stCondLst>
                                  <p:childTnLst>
                                    <p:animEffect transition="out" filter="randombar(horizont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4" presetClass="exit" presetSubtype="5" fill="hold" grpId="0" nodeType="withEffect">
                                  <p:stCondLst>
                                    <p:cond delay="0"/>
                                  </p:stCondLst>
                                  <p:childTnLst>
                                    <p:animEffect transition="out" filter="randombar(vertical)">
                                      <p:cBhvr>
                                        <p:cTn id="9" dur="5000"/>
                                        <p:tgtEl>
                                          <p:spTgt spid="9"/>
                                        </p:tgtEl>
                                      </p:cBhvr>
                                    </p:animEffect>
                                    <p:set>
                                      <p:cBhvr>
                                        <p:cTn id="10" dur="1" fill="hold">
                                          <p:stCondLst>
                                            <p:cond delay="4999"/>
                                          </p:stCondLst>
                                        </p:cTn>
                                        <p:tgtEl>
                                          <p:spTgt spid="9"/>
                                        </p:tgtEl>
                                        <p:attrNameLst>
                                          <p:attrName>style.visibility</p:attrName>
                                        </p:attrNameLst>
                                      </p:cBhvr>
                                      <p:to>
                                        <p:strVal val="hidden"/>
                                      </p:to>
                                    </p:set>
                                  </p:childTnLst>
                                </p:cTn>
                              </p:par>
                              <p:par>
                                <p:cTn id="11" presetID="14" presetClass="exit" presetSubtype="10" fill="hold" grpId="0" nodeType="withEffect">
                                  <p:stCondLst>
                                    <p:cond delay="0"/>
                                  </p:stCondLst>
                                  <p:childTnLst>
                                    <p:animEffect transition="out" filter="randombar(horizontal)">
                                      <p:cBhvr>
                                        <p:cTn id="12" dur="5000"/>
                                        <p:tgtEl>
                                          <p:spTgt spid="10"/>
                                        </p:tgtEl>
                                      </p:cBhvr>
                                    </p:animEffect>
                                    <p:set>
                                      <p:cBhvr>
                                        <p:cTn id="13" dur="1" fill="hold">
                                          <p:stCondLst>
                                            <p:cond delay="4999"/>
                                          </p:stCondLst>
                                        </p:cTn>
                                        <p:tgtEl>
                                          <p:spTgt spid="10"/>
                                        </p:tgtEl>
                                        <p:attrNameLst>
                                          <p:attrName>style.visibility</p:attrName>
                                        </p:attrNameLst>
                                      </p:cBhvr>
                                      <p:to>
                                        <p:strVal val="hidden"/>
                                      </p:to>
                                    </p:set>
                                  </p:childTnLst>
                                </p:cTn>
                              </p:par>
                              <p:par>
                                <p:cTn id="14" presetID="14" presetClass="exit" presetSubtype="5" fill="hold" grpId="0" nodeType="withEffect">
                                  <p:stCondLst>
                                    <p:cond delay="0"/>
                                  </p:stCondLst>
                                  <p:childTnLst>
                                    <p:animEffect transition="out" filter="randombar(vertical)">
                                      <p:cBhvr>
                                        <p:cTn id="15" dur="5000"/>
                                        <p:tgtEl>
                                          <p:spTgt spid="11"/>
                                        </p:tgtEl>
                                      </p:cBhvr>
                                    </p:animEffect>
                                    <p:set>
                                      <p:cBhvr>
                                        <p:cTn id="16" dur="1" fill="hold">
                                          <p:stCondLst>
                                            <p:cond delay="4999"/>
                                          </p:stCondLst>
                                        </p:cTn>
                                        <p:tgtEl>
                                          <p:spTgt spid="11"/>
                                        </p:tgtEl>
                                        <p:attrNameLst>
                                          <p:attrName>style.visibility</p:attrName>
                                        </p:attrNameLst>
                                      </p:cBhvr>
                                      <p:to>
                                        <p:strVal val="hidden"/>
                                      </p:to>
                                    </p:set>
                                  </p:childTnLst>
                                </p:cTn>
                              </p:par>
                              <p:par>
                                <p:cTn id="17" presetID="4" presetClass="exit" presetSubtype="32" fill="hold" nodeType="withEffect">
                                  <p:stCondLst>
                                    <p:cond delay="500"/>
                                  </p:stCondLst>
                                  <p:childTnLst>
                                    <p:animEffect transition="out" filter="box(out)">
                                      <p:cBhvr>
                                        <p:cTn id="18" dur="5000"/>
                                        <p:tgtEl>
                                          <p:spTgt spid="3"/>
                                        </p:tgtEl>
                                      </p:cBhvr>
                                    </p:animEffect>
                                    <p:set>
                                      <p:cBhvr>
                                        <p:cTn id="19" dur="1" fill="hold">
                                          <p:stCondLst>
                                            <p:cond delay="4999"/>
                                          </p:stCondLst>
                                        </p:cTn>
                                        <p:tgtEl>
                                          <p:spTgt spid="3"/>
                                        </p:tgtEl>
                                        <p:attrNameLst>
                                          <p:attrName>style.visibility</p:attrName>
                                        </p:attrNameLst>
                                      </p:cBhvr>
                                      <p:to>
                                        <p:strVal val="hidden"/>
                                      </p:to>
                                    </p:set>
                                  </p:childTnLst>
                                </p:cTn>
                              </p:par>
                              <p:par>
                                <p:cTn id="20" presetID="23" presetClass="entr" presetSubtype="288" fill="hold" nodeType="withEffect">
                                  <p:stCondLst>
                                    <p:cond delay="500"/>
                                  </p:stCondLst>
                                  <p:childTnLst>
                                    <p:set>
                                      <p:cBhvr>
                                        <p:cTn id="21" dur="1" fill="hold">
                                          <p:stCondLst>
                                            <p:cond delay="0"/>
                                          </p:stCondLst>
                                        </p:cTn>
                                        <p:tgtEl>
                                          <p:spTgt spid="10242"/>
                                        </p:tgtEl>
                                        <p:attrNameLst>
                                          <p:attrName>style.visibility</p:attrName>
                                        </p:attrNameLst>
                                      </p:cBhvr>
                                      <p:to>
                                        <p:strVal val="visible"/>
                                      </p:to>
                                    </p:set>
                                    <p:anim calcmode="lin" valueType="num">
                                      <p:cBhvr>
                                        <p:cTn id="22" dur="5000" fill="hold"/>
                                        <p:tgtEl>
                                          <p:spTgt spid="10242"/>
                                        </p:tgtEl>
                                        <p:attrNameLst>
                                          <p:attrName>ppt_w</p:attrName>
                                        </p:attrNameLst>
                                      </p:cBhvr>
                                      <p:tavLst>
                                        <p:tav tm="0">
                                          <p:val>
                                            <p:strVal val="4/3*#ppt_w"/>
                                          </p:val>
                                        </p:tav>
                                        <p:tav tm="100000">
                                          <p:val>
                                            <p:strVal val="#ppt_w"/>
                                          </p:val>
                                        </p:tav>
                                      </p:tavLst>
                                    </p:anim>
                                    <p:anim calcmode="lin" valueType="num">
                                      <p:cBhvr>
                                        <p:cTn id="23" dur="5000" fill="hold"/>
                                        <p:tgtEl>
                                          <p:spTgt spid="10242"/>
                                        </p:tgtEl>
                                        <p:attrNameLst>
                                          <p:attrName>ppt_h</p:attrName>
                                        </p:attrNameLst>
                                      </p:cBhvr>
                                      <p:tavLst>
                                        <p:tav tm="0">
                                          <p:val>
                                            <p:strVal val="4/3*#ppt_h"/>
                                          </p:val>
                                        </p:tav>
                                        <p:tav tm="100000">
                                          <p:val>
                                            <p:strVal val="#ppt_h"/>
                                          </p:val>
                                        </p:tav>
                                      </p:tavLst>
                                    </p:anim>
                                  </p:childTnLst>
                                </p:cTn>
                              </p:par>
                              <p:par>
                                <p:cTn id="24" presetID="10" presetClass="entr" presetSubtype="0" fill="hold" nodeType="withEffect">
                                  <p:stCondLst>
                                    <p:cond delay="500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3000"/>
                                        <p:tgtEl>
                                          <p:spTgt spid="8"/>
                                        </p:tgtEl>
                                      </p:cBhvr>
                                    </p:animEffect>
                                  </p:childTnLst>
                                </p:cTn>
                              </p:par>
                            </p:childTnLst>
                          </p:cTn>
                        </p:par>
                        <p:par>
                          <p:cTn id="27" fill="hold">
                            <p:stCondLst>
                              <p:cond delay="8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1"/>
                                          </p:val>
                                        </p:tav>
                                        <p:tav tm="100000">
                                          <p:val>
                                            <p:strVal val="#ppt_x"/>
                                          </p:val>
                                        </p:tav>
                                      </p:tavLst>
                                    </p:anim>
                                    <p:anim calcmode="lin" valueType="num">
                                      <p:cBhvr>
                                        <p:cTn id="32"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3" name="3 Imagen" descr="residencia-de-lujo-con-jardines-muy-lindos-en-la-lluvia.jpg"/>
          <p:cNvPicPr>
            <a:picLocks noChangeAspect="1"/>
          </p:cNvPicPr>
          <p:nvPr/>
        </p:nvPicPr>
        <p:blipFill>
          <a:blip r:embed="rId2" cstate="print"/>
          <a:srcRect/>
          <a:stretch>
            <a:fillRect/>
          </a:stretch>
        </p:blipFill>
        <p:spPr bwMode="auto">
          <a:xfrm>
            <a:off x="0" y="908050"/>
            <a:ext cx="9144000" cy="5041900"/>
          </a:xfrm>
          <a:prstGeom prst="rect">
            <a:avLst/>
          </a:prstGeom>
          <a:noFill/>
          <a:ln w="9525">
            <a:noFill/>
            <a:miter lim="800000"/>
            <a:headEnd/>
            <a:tailEnd/>
          </a:ln>
        </p:spPr>
      </p:pic>
      <p:sp>
        <p:nvSpPr>
          <p:cNvPr id="5" name="4 Rectángulo"/>
          <p:cNvSpPr/>
          <p:nvPr/>
        </p:nvSpPr>
        <p:spPr>
          <a:xfrm>
            <a:off x="0" y="5949950"/>
            <a:ext cx="9144000" cy="908050"/>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0"/>
            <a:ext cx="9144000" cy="981075"/>
          </a:xfrm>
          <a:prstGeom prst="rect">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1042988" y="4919663"/>
            <a:ext cx="7561262" cy="1938337"/>
          </a:xfrm>
          <a:prstGeom prst="rect">
            <a:avLst/>
          </a:prstGeom>
          <a:noFill/>
        </p:spPr>
        <p:txBody>
          <a:bodyPr>
            <a:spAutoFit/>
          </a:bodyPr>
          <a:lstStyle/>
          <a:p>
            <a:pPr>
              <a:defRPr/>
            </a:pP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Mary </a:t>
            </a:r>
            <a:r>
              <a:rPr lang="es-ES" sz="2400" b="1" dirty="0" err="1">
                <a:solidFill>
                  <a:srgbClr val="C00000"/>
                </a:solidFill>
                <a:effectLst>
                  <a:outerShdw blurRad="38100" dist="38100" dir="2700000" algn="tl">
                    <a:srgbClr val="000000">
                      <a:alpha val="43137"/>
                    </a:srgbClr>
                  </a:outerShdw>
                </a:effectLst>
                <a:latin typeface="Arial" pitchFamily="34" charset="0"/>
                <a:cs typeface="Arial" pitchFamily="34" charset="0"/>
              </a:rPr>
              <a:t>Poppins</a:t>
            </a:r>
            <a:r>
              <a:rPr lang="es-ES" sz="2400" b="1" dirty="0">
                <a:solidFill>
                  <a:srgbClr val="C00000"/>
                </a:solidFill>
                <a:effectLst>
                  <a:outerShdw blurRad="38100" dist="38100" dir="2700000" algn="tl">
                    <a:srgbClr val="000000">
                      <a:alpha val="43137"/>
                    </a:srgbClr>
                  </a:outerShdw>
                </a:effectLst>
                <a:latin typeface="Arial" pitchFamily="34" charset="0"/>
                <a:cs typeface="Arial" pitchFamily="34" charset="0"/>
              </a:rPr>
              <a:t> es uno de los primeros musicales de Walt Disney, y uno de los más aclamados, ya que mezcla a los personajes reales con </a:t>
            </a:r>
            <a:r>
              <a:rPr lang="es-ES" sz="2400" b="1" dirty="0">
                <a:effectLst>
                  <a:outerShdw blurRad="38100" dist="38100" dir="2700000" algn="tl">
                    <a:srgbClr val="000000">
                      <a:alpha val="43137"/>
                    </a:srgbClr>
                  </a:outerShdw>
                </a:effectLst>
                <a:latin typeface="Arial" pitchFamily="34" charset="0"/>
                <a:cs typeface="Arial" pitchFamily="34" charset="0"/>
              </a:rPr>
              <a:t>personajes animados, algo totalmente innovador para la época</a:t>
            </a:r>
          </a:p>
        </p:txBody>
      </p:sp>
    </p:spTree>
  </p:cSld>
  <p:clrMapOvr>
    <a:masterClrMapping/>
  </p:clrMapOvr>
  <p:transition spd="slow" advTm="2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5000"/>
                                        <p:tgtEl>
                                          <p:spTgt spid="6"/>
                                        </p:tgtEl>
                                      </p:cBhvr>
                                    </p:animEffect>
                                  </p:childTnLst>
                                </p:cTn>
                              </p:par>
                              <p:par>
                                <p:cTn id="8" presetID="17" presetClass="entr" presetSubtype="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ppt_x</p:attrName>
                                        </p:attrNameLst>
                                      </p:cBhvr>
                                      <p:tavLst>
                                        <p:tav tm="0">
                                          <p:val>
                                            <p:strVal val="#ppt_x+#ppt_w/2"/>
                                          </p:val>
                                        </p:tav>
                                        <p:tav tm="100000">
                                          <p:val>
                                            <p:strVal val="#ppt_x"/>
                                          </p:val>
                                        </p:tav>
                                      </p:tavLst>
                                    </p:anim>
                                    <p:anim calcmode="lin" valueType="num">
                                      <p:cBhvr>
                                        <p:cTn id="11" dur="5000" fill="hold"/>
                                        <p:tgtEl>
                                          <p:spTgt spid="6"/>
                                        </p:tgtEl>
                                        <p:attrNameLst>
                                          <p:attrName>ppt_y</p:attrName>
                                        </p:attrNameLst>
                                      </p:cBhvr>
                                      <p:tavLst>
                                        <p:tav tm="0">
                                          <p:val>
                                            <p:strVal val="#ppt_y"/>
                                          </p:val>
                                        </p:tav>
                                        <p:tav tm="100000">
                                          <p:val>
                                            <p:strVal val="#ppt_y"/>
                                          </p:val>
                                        </p:tav>
                                      </p:tavLst>
                                    </p:anim>
                                    <p:anim calcmode="lin" valueType="num">
                                      <p:cBhvr>
                                        <p:cTn id="12" dur="5000" fill="hold"/>
                                        <p:tgtEl>
                                          <p:spTgt spid="6"/>
                                        </p:tgtEl>
                                        <p:attrNameLst>
                                          <p:attrName>ppt_w</p:attrName>
                                        </p:attrNameLst>
                                      </p:cBhvr>
                                      <p:tavLst>
                                        <p:tav tm="0">
                                          <p:val>
                                            <p:fltVal val="0"/>
                                          </p:val>
                                        </p:tav>
                                        <p:tav tm="100000">
                                          <p:val>
                                            <p:strVal val="#ppt_w"/>
                                          </p:val>
                                        </p:tav>
                                      </p:tavLst>
                                    </p:anim>
                                    <p:anim calcmode="lin" valueType="num">
                                      <p:cBhvr>
                                        <p:cTn id="13" dur="5000" fill="hold"/>
                                        <p:tgtEl>
                                          <p:spTgt spid="6"/>
                                        </p:tgtEl>
                                        <p:attrNameLst>
                                          <p:attrName>ppt_h</p:attrName>
                                        </p:attrNameLst>
                                      </p:cBhvr>
                                      <p:tavLst>
                                        <p:tav tm="0">
                                          <p:val>
                                            <p:strVal val="#ppt_h"/>
                                          </p:val>
                                        </p:tav>
                                        <p:tav tm="100000">
                                          <p:val>
                                            <p:strVal val="#ppt_h"/>
                                          </p:val>
                                        </p:tav>
                                      </p:tavLst>
                                    </p:anim>
                                  </p:childTnLst>
                                </p:cTn>
                              </p:par>
                              <p:par>
                                <p:cTn id="14" presetID="3" presetClass="entr" presetSubtype="5"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vertical)">
                                      <p:cBhvr>
                                        <p:cTn id="16" dur="5000"/>
                                        <p:tgtEl>
                                          <p:spTgt spid="5"/>
                                        </p:tgtEl>
                                      </p:cBhvr>
                                    </p:animEffect>
                                  </p:childTnLst>
                                </p:cTn>
                              </p:par>
                              <p:par>
                                <p:cTn id="17" presetID="17"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ppt_x</p:attrName>
                                        </p:attrNameLst>
                                      </p:cBhvr>
                                      <p:tavLst>
                                        <p:tav tm="0">
                                          <p:val>
                                            <p:strVal val="#ppt_x-#ppt_w/2"/>
                                          </p:val>
                                        </p:tav>
                                        <p:tav tm="100000">
                                          <p:val>
                                            <p:strVal val="#ppt_x"/>
                                          </p:val>
                                        </p:tav>
                                      </p:tavLst>
                                    </p:anim>
                                    <p:anim calcmode="lin" valueType="num">
                                      <p:cBhvr>
                                        <p:cTn id="20" dur="5000" fill="hold"/>
                                        <p:tgtEl>
                                          <p:spTgt spid="5"/>
                                        </p:tgtEl>
                                        <p:attrNameLst>
                                          <p:attrName>ppt_y</p:attrName>
                                        </p:attrNameLst>
                                      </p:cBhvr>
                                      <p:tavLst>
                                        <p:tav tm="0">
                                          <p:val>
                                            <p:strVal val="#ppt_y"/>
                                          </p:val>
                                        </p:tav>
                                        <p:tav tm="100000">
                                          <p:val>
                                            <p:strVal val="#ppt_y"/>
                                          </p:val>
                                        </p:tav>
                                      </p:tavLst>
                                    </p:anim>
                                    <p:anim calcmode="lin" valueType="num">
                                      <p:cBhvr>
                                        <p:cTn id="21" dur="5000" fill="hold"/>
                                        <p:tgtEl>
                                          <p:spTgt spid="5"/>
                                        </p:tgtEl>
                                        <p:attrNameLst>
                                          <p:attrName>ppt_w</p:attrName>
                                        </p:attrNameLst>
                                      </p:cBhvr>
                                      <p:tavLst>
                                        <p:tav tm="0">
                                          <p:val>
                                            <p:fltVal val="0"/>
                                          </p:val>
                                        </p:tav>
                                        <p:tav tm="100000">
                                          <p:val>
                                            <p:strVal val="#ppt_w"/>
                                          </p:val>
                                        </p:tav>
                                      </p:tavLst>
                                    </p:anim>
                                    <p:anim calcmode="lin" valueType="num">
                                      <p:cBhvr>
                                        <p:cTn id="22" dur="5000" fill="hold"/>
                                        <p:tgtEl>
                                          <p:spTgt spid="5"/>
                                        </p:tgtEl>
                                        <p:attrNameLst>
                                          <p:attrName>ppt_h</p:attrName>
                                        </p:attrNameLst>
                                      </p:cBhvr>
                                      <p:tavLst>
                                        <p:tav tm="0">
                                          <p:val>
                                            <p:strVal val="#ppt_h"/>
                                          </p:val>
                                        </p:tav>
                                        <p:tav tm="100000">
                                          <p:val>
                                            <p:strVal val="#ppt_h"/>
                                          </p:val>
                                        </p:tav>
                                      </p:tavLst>
                                    </p:anim>
                                  </p:childTnLst>
                                </p:cTn>
                              </p:par>
                              <p:par>
                                <p:cTn id="23" presetID="7" presetClass="entr" presetSubtype="8" fill="hold" nodeType="withEffect">
                                  <p:stCondLst>
                                    <p:cond delay="0"/>
                                  </p:stCondLst>
                                  <p:childTnLst>
                                    <p:set>
                                      <p:cBhvr>
                                        <p:cTn id="24" dur="1" fill="hold">
                                          <p:stCondLst>
                                            <p:cond delay="0"/>
                                          </p:stCondLst>
                                        </p:cTn>
                                        <p:tgtEl>
                                          <p:spTgt spid="61443"/>
                                        </p:tgtEl>
                                        <p:attrNameLst>
                                          <p:attrName>style.visibility</p:attrName>
                                        </p:attrNameLst>
                                      </p:cBhvr>
                                      <p:to>
                                        <p:strVal val="visible"/>
                                      </p:to>
                                    </p:set>
                                    <p:anim calcmode="lin" valueType="num">
                                      <p:cBhvr additive="base">
                                        <p:cTn id="25" dur="5000" fill="hold"/>
                                        <p:tgtEl>
                                          <p:spTgt spid="61443"/>
                                        </p:tgtEl>
                                        <p:attrNameLst>
                                          <p:attrName>ppt_x</p:attrName>
                                        </p:attrNameLst>
                                      </p:cBhvr>
                                      <p:tavLst>
                                        <p:tav tm="0">
                                          <p:val>
                                            <p:strVal val="0-#ppt_w/2"/>
                                          </p:val>
                                        </p:tav>
                                        <p:tav tm="100000">
                                          <p:val>
                                            <p:strVal val="#ppt_x"/>
                                          </p:val>
                                        </p:tav>
                                      </p:tavLst>
                                    </p:anim>
                                    <p:anim calcmode="lin" valueType="num">
                                      <p:cBhvr additive="base">
                                        <p:cTn id="26" dur="5000" fill="hold"/>
                                        <p:tgtEl>
                                          <p:spTgt spid="61443"/>
                                        </p:tgtEl>
                                        <p:attrNameLst>
                                          <p:attrName>ppt_y</p:attrName>
                                        </p:attrNameLst>
                                      </p:cBhvr>
                                      <p:tavLst>
                                        <p:tav tm="0">
                                          <p:val>
                                            <p:strVal val="#ppt_y"/>
                                          </p:val>
                                        </p:tav>
                                        <p:tav tm="100000">
                                          <p:val>
                                            <p:strVal val="#ppt_y"/>
                                          </p:val>
                                        </p:tav>
                                      </p:tavLst>
                                    </p:anim>
                                  </p:childTnLst>
                                </p:cTn>
                              </p:par>
                              <p:par>
                                <p:cTn id="27" presetID="3" presetClass="entr" presetSubtype="10" fill="hold" nodeType="withEffect">
                                  <p:stCondLst>
                                    <p:cond delay="0"/>
                                  </p:stCondLst>
                                  <p:childTnLst>
                                    <p:set>
                                      <p:cBhvr>
                                        <p:cTn id="28" dur="1" fill="hold">
                                          <p:stCondLst>
                                            <p:cond delay="0"/>
                                          </p:stCondLst>
                                        </p:cTn>
                                        <p:tgtEl>
                                          <p:spTgt spid="61443"/>
                                        </p:tgtEl>
                                        <p:attrNameLst>
                                          <p:attrName>style.visibility</p:attrName>
                                        </p:attrNameLst>
                                      </p:cBhvr>
                                      <p:to>
                                        <p:strVal val="visible"/>
                                      </p:to>
                                    </p:set>
                                    <p:animEffect transition="in" filter="blinds(horizontal)">
                                      <p:cBhvr>
                                        <p:cTn id="29" dur="5000"/>
                                        <p:tgtEl>
                                          <p:spTgt spid="61443"/>
                                        </p:tgtEl>
                                      </p:cBhvr>
                                    </p:animEffect>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stream-in-the-forest-1153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2" name="1 Operación manual"/>
          <p:cNvSpPr/>
          <p:nvPr/>
        </p:nvSpPr>
        <p:spPr>
          <a:xfrm rot="5400000">
            <a:off x="-1143000" y="1143000"/>
            <a:ext cx="6858000" cy="4572000"/>
          </a:xfrm>
          <a:prstGeom prst="flowChartManualOperation">
            <a:avLst/>
          </a:prstGeom>
          <a:solidFill>
            <a:schemeClr val="accent3">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Operación manual"/>
          <p:cNvSpPr/>
          <p:nvPr/>
        </p:nvSpPr>
        <p:spPr>
          <a:xfrm rot="5400000" flipV="1">
            <a:off x="3393282" y="1107281"/>
            <a:ext cx="6858000" cy="4643437"/>
          </a:xfrm>
          <a:prstGeom prst="flowChartManualOperation">
            <a:avLst/>
          </a:prstGeom>
          <a:solidFill>
            <a:schemeClr val="accent3">
              <a:lumMod val="75000"/>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611188" y="0"/>
            <a:ext cx="8137525" cy="1570038"/>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Quizás parte de esta asombrosa historia se deba a la mágica palabra más larga jamás inventada y que ha pasado a la historia del cine como sello de identidad de una película por la que no pasa el tiempo</a:t>
            </a:r>
          </a:p>
        </p:txBody>
      </p:sp>
    </p:spTree>
  </p:cSld>
  <p:clrMapOvr>
    <a:masterClrMapping/>
  </p:clrMapOvr>
  <p:transition spd="slow" advTm="2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ppt_w/2"/>
                                          </p:val>
                                        </p:tav>
                                      </p:tavLst>
                                    </p:anim>
                                    <p:anim calcmode="lin" valueType="num">
                                      <p:cBhvr>
                                        <p:cTn id="7" dur="5000"/>
                                        <p:tgtEl>
                                          <p:spTgt spid="4"/>
                                        </p:tgtEl>
                                        <p:attrNameLst>
                                          <p:attrName>ppt_y</p:attrName>
                                        </p:attrNameLst>
                                      </p:cBhvr>
                                      <p:tavLst>
                                        <p:tav tm="0">
                                          <p:val>
                                            <p:strVal val="ppt_y"/>
                                          </p:val>
                                        </p:tav>
                                        <p:tav tm="100000">
                                          <p:val>
                                            <p:strVal val="ppt_y"/>
                                          </p:val>
                                        </p:tav>
                                      </p:tavLst>
                                    </p:anim>
                                    <p:anim calcmode="lin" valueType="num">
                                      <p:cBhvr>
                                        <p:cTn id="8" dur="5000"/>
                                        <p:tgtEl>
                                          <p:spTgt spid="4"/>
                                        </p:tgtEl>
                                        <p:attrNameLst>
                                          <p:attrName>ppt_w</p:attrName>
                                        </p:attrNameLst>
                                      </p:cBhvr>
                                      <p:tavLst>
                                        <p:tav tm="0">
                                          <p:val>
                                            <p:strVal val="ppt_w"/>
                                          </p:val>
                                        </p:tav>
                                        <p:tav tm="100000">
                                          <p:val>
                                            <p:fltVal val="0"/>
                                          </p:val>
                                        </p:tav>
                                      </p:tavLst>
                                    </p:anim>
                                    <p:anim calcmode="lin" valueType="num">
                                      <p:cBhvr>
                                        <p:cTn id="9" dur="5000"/>
                                        <p:tgtEl>
                                          <p:spTgt spid="4"/>
                                        </p:tgtEl>
                                        <p:attrNameLst>
                                          <p:attrName>ppt_h</p:attrName>
                                        </p:attrNameLst>
                                      </p:cBhvr>
                                      <p:tavLst>
                                        <p:tav tm="0">
                                          <p:val>
                                            <p:strVal val="ppt_h"/>
                                          </p:val>
                                        </p:tav>
                                        <p:tav tm="100000">
                                          <p:val>
                                            <p:strVal val="ppt_h"/>
                                          </p:val>
                                        </p:tav>
                                      </p:tavLst>
                                    </p:anim>
                                    <p:set>
                                      <p:cBhvr>
                                        <p:cTn id="10" dur="1" fill="hold">
                                          <p:stCondLst>
                                            <p:cond delay="4999"/>
                                          </p:stCondLst>
                                        </p:cTn>
                                        <p:tgtEl>
                                          <p:spTgt spid="4"/>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17" presetClass="exit" presetSubtype="8" fill="hold" nodeType="withEffect">
                                  <p:stCondLst>
                                    <p:cond delay="0"/>
                                  </p:stCondLst>
                                  <p:childTnLst>
                                    <p:anim calcmode="lin" valueType="num">
                                      <p:cBhvr>
                                        <p:cTn id="15" dur="5000"/>
                                        <p:tgtEl>
                                          <p:spTgt spid="2"/>
                                        </p:tgtEl>
                                        <p:attrNameLst>
                                          <p:attrName>ppt_x</p:attrName>
                                        </p:attrNameLst>
                                      </p:cBhvr>
                                      <p:tavLst>
                                        <p:tav tm="0">
                                          <p:val>
                                            <p:strVal val="ppt_x"/>
                                          </p:val>
                                        </p:tav>
                                        <p:tav tm="100000">
                                          <p:val>
                                            <p:strVal val="ppt_x-ppt_w/2"/>
                                          </p:val>
                                        </p:tav>
                                      </p:tavLst>
                                    </p:anim>
                                    <p:anim calcmode="lin" valueType="num">
                                      <p:cBhvr>
                                        <p:cTn id="16" dur="5000"/>
                                        <p:tgtEl>
                                          <p:spTgt spid="2"/>
                                        </p:tgtEl>
                                        <p:attrNameLst>
                                          <p:attrName>ppt_y</p:attrName>
                                        </p:attrNameLst>
                                      </p:cBhvr>
                                      <p:tavLst>
                                        <p:tav tm="0">
                                          <p:val>
                                            <p:strVal val="ppt_y"/>
                                          </p:val>
                                        </p:tav>
                                        <p:tav tm="100000">
                                          <p:val>
                                            <p:strVal val="ppt_y"/>
                                          </p:val>
                                        </p:tav>
                                      </p:tavLst>
                                    </p:anim>
                                    <p:anim calcmode="lin" valueType="num">
                                      <p:cBhvr>
                                        <p:cTn id="17" dur="5000"/>
                                        <p:tgtEl>
                                          <p:spTgt spid="2"/>
                                        </p:tgtEl>
                                        <p:attrNameLst>
                                          <p:attrName>ppt_w</p:attrName>
                                        </p:attrNameLst>
                                      </p:cBhvr>
                                      <p:tavLst>
                                        <p:tav tm="0">
                                          <p:val>
                                            <p:strVal val="ppt_w"/>
                                          </p:val>
                                        </p:tav>
                                        <p:tav tm="100000">
                                          <p:val>
                                            <p:fltVal val="0"/>
                                          </p:val>
                                        </p:tav>
                                      </p:tavLst>
                                    </p:anim>
                                    <p:anim calcmode="lin" valueType="num">
                                      <p:cBhvr>
                                        <p:cTn id="18" dur="5000"/>
                                        <p:tgtEl>
                                          <p:spTgt spid="2"/>
                                        </p:tgtEl>
                                        <p:attrNameLst>
                                          <p:attrName>ppt_h</p:attrName>
                                        </p:attrNameLst>
                                      </p:cBhvr>
                                      <p:tavLst>
                                        <p:tav tm="0">
                                          <p:val>
                                            <p:strVal val="ppt_h"/>
                                          </p:val>
                                        </p:tav>
                                        <p:tav tm="100000">
                                          <p:val>
                                            <p:strVal val="ppt_h"/>
                                          </p:val>
                                        </p:tav>
                                      </p:tavLst>
                                    </p:anim>
                                    <p:set>
                                      <p:cBhvr>
                                        <p:cTn id="19" dur="1" fill="hold">
                                          <p:stCondLst>
                                            <p:cond delay="4999"/>
                                          </p:stCondLst>
                                        </p:cTn>
                                        <p:tgtEl>
                                          <p:spTgt spid="2"/>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2"/>
                                        </p:tgtEl>
                                      </p:cBhvr>
                                    </p:animEffect>
                                    <p:set>
                                      <p:cBhvr>
                                        <p:cTn id="22" dur="1" fill="hold">
                                          <p:stCondLst>
                                            <p:cond delay="4999"/>
                                          </p:stCondLst>
                                        </p:cTn>
                                        <p:tgtEl>
                                          <p:spTgt spid="2"/>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0" fill="hold"/>
                                        <p:tgtEl>
                                          <p:spTgt spid="6"/>
                                        </p:tgtEl>
                                        <p:attrNameLst>
                                          <p:attrName>ppt_w</p:attrName>
                                        </p:attrNameLst>
                                      </p:cBhvr>
                                      <p:tavLst>
                                        <p:tav tm="0">
                                          <p:val>
                                            <p:fltVal val="0"/>
                                          </p:val>
                                        </p:tav>
                                        <p:tav tm="100000">
                                          <p:val>
                                            <p:strVal val="#ppt_w"/>
                                          </p:val>
                                        </p:tav>
                                      </p:tavLst>
                                    </p:anim>
                                    <p:anim calcmode="lin" valueType="num">
                                      <p:cBhvr>
                                        <p:cTn id="26" dur="5000" fill="hold"/>
                                        <p:tgtEl>
                                          <p:spTgt spid="6"/>
                                        </p:tgtEl>
                                        <p:attrNameLst>
                                          <p:attrName>ppt_h</p:attrName>
                                        </p:attrNameLst>
                                      </p:cBhvr>
                                      <p:tavLst>
                                        <p:tav tm="0">
                                          <p:val>
                                            <p:strVal val="#ppt_h"/>
                                          </p:val>
                                        </p:tav>
                                        <p:tav tm="100000">
                                          <p:val>
                                            <p:strVal val="#ppt_h"/>
                                          </p:val>
                                        </p:tav>
                                      </p:tavLst>
                                    </p:anim>
                                  </p:childTnLst>
                                </p:cTn>
                              </p:par>
                            </p:childTnLst>
                          </p:cTn>
                        </p:par>
                        <p:par>
                          <p:cTn id="27" fill="hold">
                            <p:stCondLst>
                              <p:cond delay="5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5"/>
                                        </p:tgtEl>
                                        <p:attrNameLst>
                                          <p:attrName>style.visibility</p:attrName>
                                        </p:attrNameLst>
                                      </p:cBhvr>
                                      <p:to>
                                        <p:strVal val="visible"/>
                                      </p:to>
                                    </p:set>
                                    <p:animEffect transition="in" filter="fade">
                                      <p:cBhvr>
                                        <p:cTn id="30" dur="1000"/>
                                        <p:tgtEl>
                                          <p:spTgt spid="5"/>
                                        </p:tgtEl>
                                      </p:cBhvr>
                                    </p:animEffect>
                                    <p:anim calcmode="lin" valueType="num">
                                      <p:cBhvr>
                                        <p:cTn id="31" dur="1000" fill="hold"/>
                                        <p:tgtEl>
                                          <p:spTgt spid="5"/>
                                        </p:tgtEl>
                                        <p:attrNameLst>
                                          <p:attrName>ppt_x</p:attrName>
                                        </p:attrNameLst>
                                      </p:cBhvr>
                                      <p:tavLst>
                                        <p:tav tm="0">
                                          <p:val>
                                            <p:strVal val="#ppt_x-.1"/>
                                          </p:val>
                                        </p:tav>
                                        <p:tav tm="100000">
                                          <p:val>
                                            <p:strVal val="#ppt_x"/>
                                          </p:val>
                                        </p:tav>
                                      </p:tavLst>
                                    </p:anim>
                                    <p:anim calcmode="lin" valueType="num">
                                      <p:cBhvr>
                                        <p:cTn id="3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Forma libre"/>
          <p:cNvSpPr/>
          <p:nvPr/>
        </p:nvSpPr>
        <p:spPr>
          <a:xfrm rot="13672218">
            <a:off x="4799807" y="527844"/>
            <a:ext cx="1928812" cy="3448050"/>
          </a:xfrm>
          <a:custGeom>
            <a:avLst/>
            <a:gdLst>
              <a:gd name="connsiteX0" fmla="*/ 0 w 7129506"/>
              <a:gd name="connsiteY0" fmla="*/ 0 h 2357454"/>
              <a:gd name="connsiteX1" fmla="*/ 7129506 w 7129506"/>
              <a:gd name="connsiteY1" fmla="*/ 0 h 2357454"/>
              <a:gd name="connsiteX2" fmla="*/ 7129506 w 7129506"/>
              <a:gd name="connsiteY2" fmla="*/ 2357454 h 2357454"/>
              <a:gd name="connsiteX3" fmla="*/ 0 w 7129506"/>
              <a:gd name="connsiteY3" fmla="*/ 2357454 h 2357454"/>
              <a:gd name="connsiteX4" fmla="*/ 0 w 7129506"/>
              <a:gd name="connsiteY4" fmla="*/ 0 h 2357454"/>
              <a:gd name="connsiteX5" fmla="*/ 214858 w 7129506"/>
              <a:gd name="connsiteY5" fmla="*/ 214858 h 2357454"/>
              <a:gd name="connsiteX6" fmla="*/ 214858 w 7129506"/>
              <a:gd name="connsiteY6" fmla="*/ 2142596 h 2357454"/>
              <a:gd name="connsiteX7" fmla="*/ 6914648 w 7129506"/>
              <a:gd name="connsiteY7" fmla="*/ 2142596 h 2357454"/>
              <a:gd name="connsiteX8" fmla="*/ 6914648 w 7129506"/>
              <a:gd name="connsiteY8" fmla="*/ 214858 h 2357454"/>
              <a:gd name="connsiteX9" fmla="*/ 214858 w 7129506"/>
              <a:gd name="connsiteY9" fmla="*/ 214858 h 2357454"/>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9506" h="3448203">
                <a:moveTo>
                  <a:pt x="0" y="1090749"/>
                </a:moveTo>
                <a:cubicBezTo>
                  <a:pt x="2513670" y="532724"/>
                  <a:pt x="3672448" y="0"/>
                  <a:pt x="7129506" y="1090749"/>
                </a:cubicBezTo>
                <a:lnTo>
                  <a:pt x="7129506" y="3448203"/>
                </a:lnTo>
                <a:cubicBezTo>
                  <a:pt x="4199671" y="3127755"/>
                  <a:pt x="2634189" y="3109094"/>
                  <a:pt x="0" y="3448203"/>
                </a:cubicBezTo>
                <a:lnTo>
                  <a:pt x="0" y="1090749"/>
                </a:lnTo>
                <a:close/>
                <a:moveTo>
                  <a:pt x="214858" y="1305607"/>
                </a:moveTo>
                <a:lnTo>
                  <a:pt x="214858" y="3233345"/>
                </a:lnTo>
                <a:cubicBezTo>
                  <a:pt x="2170621" y="2548713"/>
                  <a:pt x="4263009" y="2380762"/>
                  <a:pt x="6914648" y="3233345"/>
                </a:cubicBezTo>
                <a:lnTo>
                  <a:pt x="6914648" y="1305607"/>
                </a:lnTo>
                <a:cubicBezTo>
                  <a:pt x="4501292" y="944936"/>
                  <a:pt x="2386551" y="870291"/>
                  <a:pt x="214858" y="1305607"/>
                </a:cubicBezTo>
                <a:close/>
              </a:path>
            </a:pathLst>
          </a:custGeom>
          <a:gradFill>
            <a:gsLst>
              <a:gs pos="0">
                <a:srgbClr val="825600"/>
              </a:gs>
              <a:gs pos="13000">
                <a:srgbClr val="FFA800"/>
              </a:gs>
              <a:gs pos="28000">
                <a:srgbClr val="825600"/>
              </a:gs>
              <a:gs pos="26000">
                <a:srgbClr val="FFFF00"/>
              </a:gs>
              <a:gs pos="58000">
                <a:srgbClr val="825600"/>
              </a:gs>
              <a:gs pos="81000">
                <a:srgbClr val="FFA800"/>
              </a:gs>
              <a:gs pos="87000">
                <a:srgbClr val="825600"/>
              </a:gs>
              <a:gs pos="100000">
                <a:srgbClr val="FFA8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 name="3 Forma libre"/>
          <p:cNvSpPr/>
          <p:nvPr/>
        </p:nvSpPr>
        <p:spPr>
          <a:xfrm rot="2832090">
            <a:off x="2528093" y="2869407"/>
            <a:ext cx="1928813" cy="3448050"/>
          </a:xfrm>
          <a:custGeom>
            <a:avLst/>
            <a:gdLst>
              <a:gd name="connsiteX0" fmla="*/ 0 w 7129506"/>
              <a:gd name="connsiteY0" fmla="*/ 0 h 2357454"/>
              <a:gd name="connsiteX1" fmla="*/ 7129506 w 7129506"/>
              <a:gd name="connsiteY1" fmla="*/ 0 h 2357454"/>
              <a:gd name="connsiteX2" fmla="*/ 7129506 w 7129506"/>
              <a:gd name="connsiteY2" fmla="*/ 2357454 h 2357454"/>
              <a:gd name="connsiteX3" fmla="*/ 0 w 7129506"/>
              <a:gd name="connsiteY3" fmla="*/ 2357454 h 2357454"/>
              <a:gd name="connsiteX4" fmla="*/ 0 w 7129506"/>
              <a:gd name="connsiteY4" fmla="*/ 0 h 2357454"/>
              <a:gd name="connsiteX5" fmla="*/ 214858 w 7129506"/>
              <a:gd name="connsiteY5" fmla="*/ 214858 h 2357454"/>
              <a:gd name="connsiteX6" fmla="*/ 214858 w 7129506"/>
              <a:gd name="connsiteY6" fmla="*/ 2142596 h 2357454"/>
              <a:gd name="connsiteX7" fmla="*/ 6914648 w 7129506"/>
              <a:gd name="connsiteY7" fmla="*/ 2142596 h 2357454"/>
              <a:gd name="connsiteX8" fmla="*/ 6914648 w 7129506"/>
              <a:gd name="connsiteY8" fmla="*/ 214858 h 2357454"/>
              <a:gd name="connsiteX9" fmla="*/ 214858 w 7129506"/>
              <a:gd name="connsiteY9" fmla="*/ 214858 h 2357454"/>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9506" h="3448203">
                <a:moveTo>
                  <a:pt x="0" y="1090749"/>
                </a:moveTo>
                <a:cubicBezTo>
                  <a:pt x="2513670" y="532724"/>
                  <a:pt x="3672448" y="0"/>
                  <a:pt x="7129506" y="1090749"/>
                </a:cubicBezTo>
                <a:lnTo>
                  <a:pt x="7129506" y="3448203"/>
                </a:lnTo>
                <a:cubicBezTo>
                  <a:pt x="4199671" y="3127755"/>
                  <a:pt x="2634189" y="3109094"/>
                  <a:pt x="0" y="3448203"/>
                </a:cubicBezTo>
                <a:lnTo>
                  <a:pt x="0" y="1090749"/>
                </a:lnTo>
                <a:close/>
                <a:moveTo>
                  <a:pt x="214858" y="1305607"/>
                </a:moveTo>
                <a:lnTo>
                  <a:pt x="214858" y="3233345"/>
                </a:lnTo>
                <a:cubicBezTo>
                  <a:pt x="2170621" y="2548713"/>
                  <a:pt x="4263009" y="2380762"/>
                  <a:pt x="6914648" y="3233345"/>
                </a:cubicBezTo>
                <a:lnTo>
                  <a:pt x="6914648" y="1305607"/>
                </a:lnTo>
                <a:cubicBezTo>
                  <a:pt x="4501292" y="944936"/>
                  <a:pt x="2386551" y="870291"/>
                  <a:pt x="214858" y="1305607"/>
                </a:cubicBezTo>
                <a:close/>
              </a:path>
            </a:pathLst>
          </a:custGeom>
          <a:gradFill>
            <a:gsLst>
              <a:gs pos="0">
                <a:srgbClr val="825600"/>
              </a:gs>
              <a:gs pos="13000">
                <a:srgbClr val="FFA800"/>
              </a:gs>
              <a:gs pos="28000">
                <a:srgbClr val="825600"/>
              </a:gs>
              <a:gs pos="26000">
                <a:srgbClr val="FFFF00"/>
              </a:gs>
              <a:gs pos="58000">
                <a:srgbClr val="825600"/>
              </a:gs>
              <a:gs pos="82000">
                <a:srgbClr val="FFA800"/>
              </a:gs>
              <a:gs pos="87000">
                <a:srgbClr val="825600"/>
              </a:gs>
              <a:gs pos="100000">
                <a:srgbClr val="FFA8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Forma libre"/>
          <p:cNvSpPr/>
          <p:nvPr/>
        </p:nvSpPr>
        <p:spPr>
          <a:xfrm rot="18820815">
            <a:off x="4806156" y="2878932"/>
            <a:ext cx="1928813" cy="3448050"/>
          </a:xfrm>
          <a:custGeom>
            <a:avLst/>
            <a:gdLst>
              <a:gd name="connsiteX0" fmla="*/ 0 w 7129506"/>
              <a:gd name="connsiteY0" fmla="*/ 0 h 2357454"/>
              <a:gd name="connsiteX1" fmla="*/ 7129506 w 7129506"/>
              <a:gd name="connsiteY1" fmla="*/ 0 h 2357454"/>
              <a:gd name="connsiteX2" fmla="*/ 7129506 w 7129506"/>
              <a:gd name="connsiteY2" fmla="*/ 2357454 h 2357454"/>
              <a:gd name="connsiteX3" fmla="*/ 0 w 7129506"/>
              <a:gd name="connsiteY3" fmla="*/ 2357454 h 2357454"/>
              <a:gd name="connsiteX4" fmla="*/ 0 w 7129506"/>
              <a:gd name="connsiteY4" fmla="*/ 0 h 2357454"/>
              <a:gd name="connsiteX5" fmla="*/ 214858 w 7129506"/>
              <a:gd name="connsiteY5" fmla="*/ 214858 h 2357454"/>
              <a:gd name="connsiteX6" fmla="*/ 214858 w 7129506"/>
              <a:gd name="connsiteY6" fmla="*/ 2142596 h 2357454"/>
              <a:gd name="connsiteX7" fmla="*/ 6914648 w 7129506"/>
              <a:gd name="connsiteY7" fmla="*/ 2142596 h 2357454"/>
              <a:gd name="connsiteX8" fmla="*/ 6914648 w 7129506"/>
              <a:gd name="connsiteY8" fmla="*/ 214858 h 2357454"/>
              <a:gd name="connsiteX9" fmla="*/ 214858 w 7129506"/>
              <a:gd name="connsiteY9" fmla="*/ 214858 h 2357454"/>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9506" h="3448203">
                <a:moveTo>
                  <a:pt x="0" y="1090749"/>
                </a:moveTo>
                <a:cubicBezTo>
                  <a:pt x="2513670" y="532724"/>
                  <a:pt x="3672448" y="0"/>
                  <a:pt x="7129506" y="1090749"/>
                </a:cubicBezTo>
                <a:lnTo>
                  <a:pt x="7129506" y="3448203"/>
                </a:lnTo>
                <a:cubicBezTo>
                  <a:pt x="4199671" y="3127755"/>
                  <a:pt x="2634189" y="3109094"/>
                  <a:pt x="0" y="3448203"/>
                </a:cubicBezTo>
                <a:lnTo>
                  <a:pt x="0" y="1090749"/>
                </a:lnTo>
                <a:close/>
                <a:moveTo>
                  <a:pt x="214858" y="1305607"/>
                </a:moveTo>
                <a:lnTo>
                  <a:pt x="214858" y="3233345"/>
                </a:lnTo>
                <a:cubicBezTo>
                  <a:pt x="2170621" y="2548713"/>
                  <a:pt x="4263009" y="2380762"/>
                  <a:pt x="6914648" y="3233345"/>
                </a:cubicBezTo>
                <a:lnTo>
                  <a:pt x="6914648" y="1305607"/>
                </a:lnTo>
                <a:cubicBezTo>
                  <a:pt x="4501292" y="944936"/>
                  <a:pt x="2386551" y="870291"/>
                  <a:pt x="214858" y="1305607"/>
                </a:cubicBezTo>
                <a:close/>
              </a:path>
            </a:pathLst>
          </a:custGeom>
          <a:gradFill>
            <a:gsLst>
              <a:gs pos="0">
                <a:srgbClr val="825600"/>
              </a:gs>
              <a:gs pos="13000">
                <a:srgbClr val="FFA800"/>
              </a:gs>
              <a:gs pos="28000">
                <a:srgbClr val="825600"/>
              </a:gs>
              <a:gs pos="26000">
                <a:srgbClr val="FFFF00"/>
              </a:gs>
              <a:gs pos="58000">
                <a:srgbClr val="825600"/>
              </a:gs>
              <a:gs pos="81000">
                <a:srgbClr val="FFA800"/>
              </a:gs>
              <a:gs pos="87000">
                <a:srgbClr val="825600"/>
              </a:gs>
              <a:gs pos="100000">
                <a:srgbClr val="FFA8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Forma libre"/>
          <p:cNvSpPr/>
          <p:nvPr/>
        </p:nvSpPr>
        <p:spPr>
          <a:xfrm rot="7927782" flipH="1">
            <a:off x="2461418" y="577057"/>
            <a:ext cx="1928813" cy="3448050"/>
          </a:xfrm>
          <a:custGeom>
            <a:avLst/>
            <a:gdLst>
              <a:gd name="connsiteX0" fmla="*/ 0 w 7129506"/>
              <a:gd name="connsiteY0" fmla="*/ 0 h 2357454"/>
              <a:gd name="connsiteX1" fmla="*/ 7129506 w 7129506"/>
              <a:gd name="connsiteY1" fmla="*/ 0 h 2357454"/>
              <a:gd name="connsiteX2" fmla="*/ 7129506 w 7129506"/>
              <a:gd name="connsiteY2" fmla="*/ 2357454 h 2357454"/>
              <a:gd name="connsiteX3" fmla="*/ 0 w 7129506"/>
              <a:gd name="connsiteY3" fmla="*/ 2357454 h 2357454"/>
              <a:gd name="connsiteX4" fmla="*/ 0 w 7129506"/>
              <a:gd name="connsiteY4" fmla="*/ 0 h 2357454"/>
              <a:gd name="connsiteX5" fmla="*/ 214858 w 7129506"/>
              <a:gd name="connsiteY5" fmla="*/ 214858 h 2357454"/>
              <a:gd name="connsiteX6" fmla="*/ 214858 w 7129506"/>
              <a:gd name="connsiteY6" fmla="*/ 2142596 h 2357454"/>
              <a:gd name="connsiteX7" fmla="*/ 6914648 w 7129506"/>
              <a:gd name="connsiteY7" fmla="*/ 2142596 h 2357454"/>
              <a:gd name="connsiteX8" fmla="*/ 6914648 w 7129506"/>
              <a:gd name="connsiteY8" fmla="*/ 214858 h 2357454"/>
              <a:gd name="connsiteX9" fmla="*/ 214858 w 7129506"/>
              <a:gd name="connsiteY9" fmla="*/ 214858 h 2357454"/>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 name="connsiteX0" fmla="*/ 0 w 7129506"/>
              <a:gd name="connsiteY0" fmla="*/ 1090749 h 3448203"/>
              <a:gd name="connsiteX1" fmla="*/ 7129506 w 7129506"/>
              <a:gd name="connsiteY1" fmla="*/ 1090749 h 3448203"/>
              <a:gd name="connsiteX2" fmla="*/ 7129506 w 7129506"/>
              <a:gd name="connsiteY2" fmla="*/ 3448203 h 3448203"/>
              <a:gd name="connsiteX3" fmla="*/ 0 w 7129506"/>
              <a:gd name="connsiteY3" fmla="*/ 3448203 h 3448203"/>
              <a:gd name="connsiteX4" fmla="*/ 0 w 7129506"/>
              <a:gd name="connsiteY4" fmla="*/ 1090749 h 3448203"/>
              <a:gd name="connsiteX5" fmla="*/ 214858 w 7129506"/>
              <a:gd name="connsiteY5" fmla="*/ 1305607 h 3448203"/>
              <a:gd name="connsiteX6" fmla="*/ 214858 w 7129506"/>
              <a:gd name="connsiteY6" fmla="*/ 3233345 h 3448203"/>
              <a:gd name="connsiteX7" fmla="*/ 6914648 w 7129506"/>
              <a:gd name="connsiteY7" fmla="*/ 3233345 h 3448203"/>
              <a:gd name="connsiteX8" fmla="*/ 6914648 w 7129506"/>
              <a:gd name="connsiteY8" fmla="*/ 1305607 h 3448203"/>
              <a:gd name="connsiteX9" fmla="*/ 214858 w 7129506"/>
              <a:gd name="connsiteY9" fmla="*/ 1305607 h 34482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129506" h="3448203">
                <a:moveTo>
                  <a:pt x="0" y="1090749"/>
                </a:moveTo>
                <a:cubicBezTo>
                  <a:pt x="2513670" y="532724"/>
                  <a:pt x="3672448" y="0"/>
                  <a:pt x="7129506" y="1090749"/>
                </a:cubicBezTo>
                <a:lnTo>
                  <a:pt x="7129506" y="3448203"/>
                </a:lnTo>
                <a:cubicBezTo>
                  <a:pt x="4199671" y="3127755"/>
                  <a:pt x="2634189" y="3109094"/>
                  <a:pt x="0" y="3448203"/>
                </a:cubicBezTo>
                <a:lnTo>
                  <a:pt x="0" y="1090749"/>
                </a:lnTo>
                <a:close/>
                <a:moveTo>
                  <a:pt x="214858" y="1305607"/>
                </a:moveTo>
                <a:lnTo>
                  <a:pt x="214858" y="3233345"/>
                </a:lnTo>
                <a:cubicBezTo>
                  <a:pt x="2170621" y="2548713"/>
                  <a:pt x="4263009" y="2380762"/>
                  <a:pt x="6914648" y="3233345"/>
                </a:cubicBezTo>
                <a:lnTo>
                  <a:pt x="6914648" y="1305607"/>
                </a:lnTo>
                <a:cubicBezTo>
                  <a:pt x="4501292" y="944936"/>
                  <a:pt x="2386551" y="870291"/>
                  <a:pt x="214858" y="1305607"/>
                </a:cubicBezTo>
                <a:close/>
              </a:path>
            </a:pathLst>
          </a:custGeom>
          <a:gradFill>
            <a:gsLst>
              <a:gs pos="0">
                <a:srgbClr val="825600"/>
              </a:gs>
              <a:gs pos="13000">
                <a:srgbClr val="FFA800"/>
              </a:gs>
              <a:gs pos="28000">
                <a:srgbClr val="825600"/>
              </a:gs>
              <a:gs pos="26000">
                <a:srgbClr val="FFFF00"/>
              </a:gs>
              <a:gs pos="58000">
                <a:srgbClr val="825600"/>
              </a:gs>
              <a:gs pos="81000">
                <a:srgbClr val="FFA800"/>
              </a:gs>
              <a:gs pos="87000">
                <a:srgbClr val="825600"/>
              </a:gs>
              <a:gs pos="100000">
                <a:srgbClr val="FFA800"/>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pic>
        <p:nvPicPr>
          <p:cNvPr id="11" name="10 Imagen" descr="Diapositiva35.JPG"/>
          <p:cNvPicPr>
            <a:picLocks noGrp="1" noChangeAspect="1"/>
          </p:cNvPicPr>
          <p:nvPr isPhoto="1"/>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8" name="7 CuadroTexto"/>
          <p:cNvSpPr txBox="1"/>
          <p:nvPr/>
        </p:nvSpPr>
        <p:spPr>
          <a:xfrm>
            <a:off x="1042988" y="0"/>
            <a:ext cx="7489825" cy="1570038"/>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El </a:t>
            </a:r>
            <a:r>
              <a:rPr lang="es-ES" sz="2400" b="1" dirty="0" err="1">
                <a:effectLst>
                  <a:outerShdw blurRad="38100" dist="38100" dir="2700000" algn="tl">
                    <a:srgbClr val="000000">
                      <a:alpha val="43137"/>
                    </a:srgbClr>
                  </a:outerShdw>
                </a:effectLst>
                <a:latin typeface="Arial" pitchFamily="34" charset="0"/>
                <a:cs typeface="Arial" pitchFamily="34" charset="0"/>
              </a:rPr>
              <a:t>Supercalifragilísticoespialidoso</a:t>
            </a:r>
            <a:r>
              <a:rPr lang="es-ES" sz="2400" b="1" dirty="0">
                <a:effectLst>
                  <a:outerShdw blurRad="38100" dist="38100" dir="2700000" algn="tl">
                    <a:srgbClr val="000000">
                      <a:alpha val="43137"/>
                    </a:srgbClr>
                  </a:outerShdw>
                </a:effectLst>
                <a:latin typeface="Arial" pitchFamily="34" charset="0"/>
                <a:cs typeface="Arial" pitchFamily="34" charset="0"/>
              </a:rPr>
              <a:t>, más que un divertido trabalenguas, es la expresión más encantadora de una fábula sobre la felicidad, la alegría de vivir</a:t>
            </a:r>
          </a:p>
        </p:txBody>
      </p:sp>
    </p:spTree>
  </p:cSld>
  <p:clrMapOvr>
    <a:masterClrMapping/>
  </p:clrMapOvr>
  <p:transition spd="slow" advTm="25000">
    <p:randomBar dir="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2"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1+ppt_h/2"/>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3"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1+ppt_w/2"/>
                                          </p:val>
                                        </p:tav>
                                      </p:tavLst>
                                    </p:anim>
                                    <p:anim calcmode="lin" valueType="num">
                                      <p:cBhvr additive="base">
                                        <p:cTn id="11" dur="5000"/>
                                        <p:tgtEl>
                                          <p:spTgt spid="4"/>
                                        </p:tgtEl>
                                        <p:attrNameLst>
                                          <p:attrName>ppt_y</p:attrName>
                                        </p:attrNameLst>
                                      </p:cBhvr>
                                      <p:tavLst>
                                        <p:tav tm="0">
                                          <p:val>
                                            <p:strVal val="ppt_y"/>
                                          </p:val>
                                        </p:tav>
                                        <p:tav tm="100000">
                                          <p:val>
                                            <p:strVal val="0-ppt_h/2"/>
                                          </p:val>
                                        </p:tav>
                                      </p:tavLst>
                                    </p:anim>
                                    <p:set>
                                      <p:cBhvr>
                                        <p:cTn id="12" dur="1" fill="hold">
                                          <p:stCondLst>
                                            <p:cond delay="4999"/>
                                          </p:stCondLst>
                                        </p:cTn>
                                        <p:tgtEl>
                                          <p:spTgt spid="4"/>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0-ppt_w/2"/>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par>
                                <p:cTn id="17" presetID="23" presetClass="entr" presetSubtype="16" fill="hold" nodeType="withEffect">
                                  <p:stCondLst>
                                    <p:cond delay="50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0" fill="hold"/>
                                        <p:tgtEl>
                                          <p:spTgt spid="11"/>
                                        </p:tgtEl>
                                        <p:attrNameLst>
                                          <p:attrName>ppt_w</p:attrName>
                                        </p:attrNameLst>
                                      </p:cBhvr>
                                      <p:tavLst>
                                        <p:tav tm="0">
                                          <p:val>
                                            <p:fltVal val="0"/>
                                          </p:val>
                                        </p:tav>
                                        <p:tav tm="100000">
                                          <p:val>
                                            <p:strVal val="#ppt_w"/>
                                          </p:val>
                                        </p:tav>
                                      </p:tavLst>
                                    </p:anim>
                                    <p:anim calcmode="lin" valueType="num">
                                      <p:cBhvr>
                                        <p:cTn id="20" dur="5000" fill="hold"/>
                                        <p:tgtEl>
                                          <p:spTgt spid="11"/>
                                        </p:tgtEl>
                                        <p:attrNameLst>
                                          <p:attrName>ppt_h</p:attrName>
                                        </p:attrNameLst>
                                      </p:cBhvr>
                                      <p:tavLst>
                                        <p:tav tm="0">
                                          <p:val>
                                            <p:fltVal val="0"/>
                                          </p:val>
                                        </p:tav>
                                        <p:tav tm="100000">
                                          <p:val>
                                            <p:strVal val="#ppt_h"/>
                                          </p:val>
                                        </p:tav>
                                      </p:tavLst>
                                    </p:anim>
                                  </p:childTnLst>
                                </p:cTn>
                              </p:par>
                              <p:par>
                                <p:cTn id="21" presetID="6" presetClass="entr" presetSubtype="32" fill="hold" nodeType="withEffect">
                                  <p:stCondLst>
                                    <p:cond delay="500"/>
                                  </p:stCondLst>
                                  <p:childTnLst>
                                    <p:set>
                                      <p:cBhvr>
                                        <p:cTn id="22" dur="1" fill="hold">
                                          <p:stCondLst>
                                            <p:cond delay="0"/>
                                          </p:stCondLst>
                                        </p:cTn>
                                        <p:tgtEl>
                                          <p:spTgt spid="11"/>
                                        </p:tgtEl>
                                        <p:attrNameLst>
                                          <p:attrName>style.visibility</p:attrName>
                                        </p:attrNameLst>
                                      </p:cBhvr>
                                      <p:to>
                                        <p:strVal val="visible"/>
                                      </p:to>
                                    </p:set>
                                    <p:animEffect transition="in" filter="circle(out)">
                                      <p:cBhvr>
                                        <p:cTn id="23" dur="5000"/>
                                        <p:tgtEl>
                                          <p:spTgt spid="11"/>
                                        </p:tgtEl>
                                      </p:cBhvr>
                                    </p:animEffect>
                                  </p:childTnLst>
                                </p:cTn>
                              </p:par>
                              <p:par>
                                <p:cTn id="24" presetID="2" presetClass="exit" presetSubtype="6" fill="hold" nodeType="withEffect">
                                  <p:stCondLst>
                                    <p:cond delay="0"/>
                                  </p:stCondLst>
                                  <p:childTnLst>
                                    <p:anim calcmode="lin" valueType="num">
                                      <p:cBhvr additive="base">
                                        <p:cTn id="25" dur="5000"/>
                                        <p:tgtEl>
                                          <p:spTgt spid="7"/>
                                        </p:tgtEl>
                                        <p:attrNameLst>
                                          <p:attrName>ppt_x</p:attrName>
                                        </p:attrNameLst>
                                      </p:cBhvr>
                                      <p:tavLst>
                                        <p:tav tm="0">
                                          <p:val>
                                            <p:strVal val="ppt_x"/>
                                          </p:val>
                                        </p:tav>
                                        <p:tav tm="100000">
                                          <p:val>
                                            <p:strVal val="1+ppt_w/2"/>
                                          </p:val>
                                        </p:tav>
                                      </p:tavLst>
                                    </p:anim>
                                    <p:anim calcmode="lin" valueType="num">
                                      <p:cBhvr additive="base">
                                        <p:cTn id="26" dur="5000"/>
                                        <p:tgtEl>
                                          <p:spTgt spid="7"/>
                                        </p:tgtEl>
                                        <p:attrNameLst>
                                          <p:attrName>ppt_y</p:attrName>
                                        </p:attrNameLst>
                                      </p:cBhvr>
                                      <p:tavLst>
                                        <p:tav tm="0">
                                          <p:val>
                                            <p:strVal val="ppt_y"/>
                                          </p:val>
                                        </p:tav>
                                        <p:tav tm="100000">
                                          <p:val>
                                            <p:strVal val="1+ppt_h/2"/>
                                          </p:val>
                                        </p:tav>
                                      </p:tavLst>
                                    </p:anim>
                                    <p:set>
                                      <p:cBhvr>
                                        <p:cTn id="27" dur="1" fill="hold">
                                          <p:stCondLst>
                                            <p:cond delay="4999"/>
                                          </p:stCondLst>
                                        </p:cTn>
                                        <p:tgtEl>
                                          <p:spTgt spid="7"/>
                                        </p:tgtEl>
                                        <p:attrNameLst>
                                          <p:attrName>style.visibility</p:attrName>
                                        </p:attrNameLst>
                                      </p:cBhvr>
                                      <p:to>
                                        <p:strVal val="hidden"/>
                                      </p:to>
                                    </p:set>
                                  </p:childTnLst>
                                </p:cTn>
                              </p:par>
                            </p:childTnLst>
                          </p:cTn>
                        </p:par>
                        <p:par>
                          <p:cTn id="28" fill="hold">
                            <p:stCondLst>
                              <p:cond delay="55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8"/>
                                        </p:tgtEl>
                                        <p:attrNameLst>
                                          <p:attrName>style.visibility</p:attrName>
                                        </p:attrNameLst>
                                      </p:cBhvr>
                                      <p:to>
                                        <p:strVal val="visible"/>
                                      </p:to>
                                    </p:set>
                                    <p:animEffect transition="in" filter="fade">
                                      <p:cBhvr>
                                        <p:cTn id="31" dur="1000"/>
                                        <p:tgtEl>
                                          <p:spTgt spid="8"/>
                                        </p:tgtEl>
                                      </p:cBhvr>
                                    </p:animEffect>
                                    <p:anim calcmode="lin" valueType="num">
                                      <p:cBhvr>
                                        <p:cTn id="32" dur="1000" fill="hold"/>
                                        <p:tgtEl>
                                          <p:spTgt spid="8"/>
                                        </p:tgtEl>
                                        <p:attrNameLst>
                                          <p:attrName>ppt_x</p:attrName>
                                        </p:attrNameLst>
                                      </p:cBhvr>
                                      <p:tavLst>
                                        <p:tav tm="0">
                                          <p:val>
                                            <p:strVal val="#ppt_x-.1"/>
                                          </p:val>
                                        </p:tav>
                                        <p:tav tm="100000">
                                          <p:val>
                                            <p:strVal val="#ppt_x"/>
                                          </p:val>
                                        </p:tav>
                                      </p:tavLst>
                                    </p:anim>
                                    <p:anim calcmode="lin" valueType="num">
                                      <p:cBhvr>
                                        <p:cTn id="3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37.jpg"/>
          <p:cNvPicPr>
            <a:picLocks noChangeAspect="1"/>
          </p:cNvPicPr>
          <p:nvPr/>
        </p:nvPicPr>
        <p:blipFill>
          <a:blip r:embed="rId2" cstate="print"/>
          <a:srcRect/>
          <a:stretch>
            <a:fillRect/>
          </a:stretch>
        </p:blipFill>
        <p:spPr bwMode="auto">
          <a:xfrm>
            <a:off x="1692275" y="0"/>
            <a:ext cx="5759450" cy="6858000"/>
          </a:xfrm>
          <a:prstGeom prst="rect">
            <a:avLst/>
          </a:prstGeom>
          <a:noFill/>
          <a:ln w="9525">
            <a:noFill/>
            <a:miter lim="800000"/>
            <a:headEnd/>
            <a:tailEnd/>
          </a:ln>
        </p:spPr>
      </p:pic>
      <p:pic>
        <p:nvPicPr>
          <p:cNvPr id="4" name="3 Imagen" descr="7362343406_8af61c346e_h.jpg"/>
          <p:cNvPicPr>
            <a:picLocks noChangeAspect="1"/>
          </p:cNvPicPr>
          <p:nvPr/>
        </p:nvPicPr>
        <p:blipFill>
          <a:blip r:embed="rId2" cstate="print"/>
          <a:srcRect/>
          <a:stretch>
            <a:fillRect/>
          </a:stretch>
        </p:blipFill>
        <p:spPr bwMode="auto">
          <a:xfrm>
            <a:off x="1692275" y="0"/>
            <a:ext cx="5759450" cy="6858000"/>
          </a:xfrm>
          <a:prstGeom prst="rect">
            <a:avLst/>
          </a:prstGeom>
          <a:noFill/>
          <a:ln w="9525">
            <a:noFill/>
            <a:miter lim="800000"/>
            <a:headEnd/>
            <a:tailEnd/>
          </a:ln>
        </p:spPr>
      </p:pic>
      <p:sp>
        <p:nvSpPr>
          <p:cNvPr id="5" name="4 Rectángulo"/>
          <p:cNvSpPr/>
          <p:nvPr/>
        </p:nvSpPr>
        <p:spPr>
          <a:xfrm flipH="1">
            <a:off x="0" y="0"/>
            <a:ext cx="900113" cy="6858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flipH="1">
            <a:off x="900113" y="0"/>
            <a:ext cx="814387" cy="6858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flipH="1">
            <a:off x="7451725" y="0"/>
            <a:ext cx="865188" cy="685800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flipH="1">
            <a:off x="8316913" y="0"/>
            <a:ext cx="827087" cy="6858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repeatCount="2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4" presetClass="entr" presetSubtype="16" repeatCount="2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in)">
                                      <p:cBhvr>
                                        <p:cTn id="10" dur="3000"/>
                                        <p:tgtEl>
                                          <p:spTgt spid="6"/>
                                        </p:tgtEl>
                                      </p:cBhvr>
                                    </p:animEffect>
                                  </p:childTnLst>
                                </p:cTn>
                              </p:par>
                              <p:par>
                                <p:cTn id="11" presetID="4" presetClass="entr" presetSubtype="16" repeatCount="200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box(in)">
                                      <p:cBhvr>
                                        <p:cTn id="13" dur="3000"/>
                                        <p:tgtEl>
                                          <p:spTgt spid="11"/>
                                        </p:tgtEl>
                                      </p:cBhvr>
                                    </p:animEffect>
                                  </p:childTnLst>
                                </p:cTn>
                              </p:par>
                              <p:par>
                                <p:cTn id="14" presetID="4" presetClass="entr" presetSubtype="32" repeatCount="2000"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box(out)">
                                      <p:cBhvr>
                                        <p:cTn id="16" dur="3000"/>
                                        <p:tgtEl>
                                          <p:spTgt spid="12"/>
                                        </p:tgtEl>
                                      </p:cBhvr>
                                    </p:animEffect>
                                  </p:childTnLst>
                                </p:cTn>
                              </p:par>
                              <p:par>
                                <p:cTn id="17" presetID="10"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0"/>
                                        <p:tgtEl>
                                          <p:spTgt spid="4"/>
                                        </p:tgtEl>
                                      </p:cBhvr>
                                    </p:animEffect>
                                  </p:childTnLst>
                                </p:cTn>
                              </p:par>
                              <p:par>
                                <p:cTn id="20" presetID="16" presetClass="entr" presetSubtype="21"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5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fltVal val="0"/>
                                          </p:val>
                                        </p:tav>
                                        <p:tav tm="100000">
                                          <p:val>
                                            <p:strVal val="#ppt_h"/>
                                          </p:val>
                                        </p:tav>
                                      </p:tavLst>
                                    </p:anim>
                                  </p:childTnLst>
                                </p:cTn>
                              </p:par>
                              <p:par>
                                <p:cTn id="27" presetID="39" presetClass="entr" presetSubtype="0" accel="10000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30" dur="50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31" dur="50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2" dur="5000" fill="hold"/>
                                        <p:tgtEl>
                                          <p:spTgt spid="7"/>
                                        </p:tgtEl>
                                        <p:attrNameLst>
                                          <p:attrName>ppt_y</p:attrName>
                                        </p:attrNameLst>
                                      </p:cBhvr>
                                      <p:tavLst>
                                        <p:tav tm="0">
                                          <p:val>
                                            <p:strVal val="#ppt_y"/>
                                          </p:val>
                                        </p:tav>
                                        <p:tav tm="100000">
                                          <p:val>
                                            <p:strVal val="#ppt_y"/>
                                          </p:val>
                                        </p:tav>
                                      </p:tavLst>
                                    </p:anim>
                                  </p:childTnLst>
                                </p:cTn>
                              </p:par>
                              <p:par>
                                <p:cTn id="33" presetID="8" presetClass="emph" presetSubtype="0" fill="hold" nodeType="withEffect">
                                  <p:stCondLst>
                                    <p:cond delay="0"/>
                                  </p:stCondLst>
                                  <p:childTnLst>
                                    <p:animRot by="21600000">
                                      <p:cBhvr>
                                        <p:cTn id="34" dur="3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5" name="3 Imagen" descr="ox281255010373931563.jpg"/>
          <p:cNvPicPr>
            <a:picLocks noChangeAspect="1"/>
          </p:cNvPicPr>
          <p:nvPr/>
        </p:nvPicPr>
        <p:blipFill>
          <a:blip r:embed="rId2" cstate="print"/>
          <a:srcRect/>
          <a:stretch>
            <a:fillRect/>
          </a:stretch>
        </p:blipFill>
        <p:spPr bwMode="auto">
          <a:xfrm>
            <a:off x="1547813" y="0"/>
            <a:ext cx="6119812" cy="6858000"/>
          </a:xfrm>
          <a:prstGeom prst="rect">
            <a:avLst/>
          </a:prstGeom>
          <a:noFill/>
          <a:ln w="9525">
            <a:noFill/>
            <a:miter lim="800000"/>
            <a:headEnd/>
            <a:tailEnd/>
          </a:ln>
        </p:spPr>
      </p:pic>
      <p:sp>
        <p:nvSpPr>
          <p:cNvPr id="17" name="16 Medio marco"/>
          <p:cNvSpPr/>
          <p:nvPr/>
        </p:nvSpPr>
        <p:spPr>
          <a:xfrm flipH="1" flipV="1">
            <a:off x="0" y="0"/>
            <a:ext cx="1547813"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Medio marco"/>
          <p:cNvSpPr/>
          <p:nvPr/>
        </p:nvSpPr>
        <p:spPr>
          <a:xfrm>
            <a:off x="0" y="0"/>
            <a:ext cx="1547813"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Medio marco"/>
          <p:cNvSpPr/>
          <p:nvPr/>
        </p:nvSpPr>
        <p:spPr>
          <a:xfrm flipH="1" flipV="1">
            <a:off x="0" y="1357313"/>
            <a:ext cx="1547813"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Medio marco"/>
          <p:cNvSpPr/>
          <p:nvPr/>
        </p:nvSpPr>
        <p:spPr>
          <a:xfrm>
            <a:off x="0" y="1357313"/>
            <a:ext cx="1547813"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Medio marco"/>
          <p:cNvSpPr/>
          <p:nvPr/>
        </p:nvSpPr>
        <p:spPr>
          <a:xfrm flipH="1" flipV="1">
            <a:off x="0" y="2714625"/>
            <a:ext cx="1547813"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Medio marco"/>
          <p:cNvSpPr/>
          <p:nvPr/>
        </p:nvSpPr>
        <p:spPr>
          <a:xfrm>
            <a:off x="0" y="2714625"/>
            <a:ext cx="1547813"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Medio marco"/>
          <p:cNvSpPr/>
          <p:nvPr/>
        </p:nvSpPr>
        <p:spPr>
          <a:xfrm flipH="1" flipV="1">
            <a:off x="0" y="4143375"/>
            <a:ext cx="1547813"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Medio marco"/>
          <p:cNvSpPr/>
          <p:nvPr/>
        </p:nvSpPr>
        <p:spPr>
          <a:xfrm>
            <a:off x="0" y="4143375"/>
            <a:ext cx="1547813"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Medio marco"/>
          <p:cNvSpPr/>
          <p:nvPr/>
        </p:nvSpPr>
        <p:spPr>
          <a:xfrm flipH="1" flipV="1">
            <a:off x="0" y="5572125"/>
            <a:ext cx="1547813"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Medio marco"/>
          <p:cNvSpPr/>
          <p:nvPr/>
        </p:nvSpPr>
        <p:spPr>
          <a:xfrm>
            <a:off x="0" y="5572125"/>
            <a:ext cx="1547813"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Medio marco"/>
          <p:cNvSpPr/>
          <p:nvPr/>
        </p:nvSpPr>
        <p:spPr>
          <a:xfrm flipH="1" flipV="1">
            <a:off x="7667625" y="0"/>
            <a:ext cx="1476375"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1" name="30 Medio marco"/>
          <p:cNvSpPr/>
          <p:nvPr/>
        </p:nvSpPr>
        <p:spPr>
          <a:xfrm>
            <a:off x="7667625" y="0"/>
            <a:ext cx="1476375"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2" name="31 Medio marco"/>
          <p:cNvSpPr/>
          <p:nvPr/>
        </p:nvSpPr>
        <p:spPr>
          <a:xfrm flipH="1" flipV="1">
            <a:off x="7667625" y="1357313"/>
            <a:ext cx="1476375"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3" name="32 Medio marco"/>
          <p:cNvSpPr/>
          <p:nvPr/>
        </p:nvSpPr>
        <p:spPr>
          <a:xfrm>
            <a:off x="7667625" y="1357313"/>
            <a:ext cx="1476375"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4" name="33 Medio marco"/>
          <p:cNvSpPr/>
          <p:nvPr/>
        </p:nvSpPr>
        <p:spPr>
          <a:xfrm flipH="1" flipV="1">
            <a:off x="7667625" y="2714625"/>
            <a:ext cx="1476375"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5" name="34 Medio marco"/>
          <p:cNvSpPr/>
          <p:nvPr/>
        </p:nvSpPr>
        <p:spPr>
          <a:xfrm>
            <a:off x="7667625" y="2714625"/>
            <a:ext cx="1476375"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6" name="35 Medio marco"/>
          <p:cNvSpPr/>
          <p:nvPr/>
        </p:nvSpPr>
        <p:spPr>
          <a:xfrm flipH="1" flipV="1">
            <a:off x="7667625" y="4143375"/>
            <a:ext cx="1476375"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7" name="36 Medio marco"/>
          <p:cNvSpPr/>
          <p:nvPr/>
        </p:nvSpPr>
        <p:spPr>
          <a:xfrm>
            <a:off x="7667625" y="4143375"/>
            <a:ext cx="1476375"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8" name="37 Medio marco"/>
          <p:cNvSpPr/>
          <p:nvPr/>
        </p:nvSpPr>
        <p:spPr>
          <a:xfrm flipH="1" flipV="1">
            <a:off x="7667625" y="5572125"/>
            <a:ext cx="1476375" cy="1285875"/>
          </a:xfrm>
          <a:prstGeom prst="halfFrame">
            <a:avLst>
              <a:gd name="adj1" fmla="val 16457"/>
              <a:gd name="adj2" fmla="val 16456"/>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9" name="38 Medio marco"/>
          <p:cNvSpPr/>
          <p:nvPr/>
        </p:nvSpPr>
        <p:spPr>
          <a:xfrm>
            <a:off x="7667625" y="5572125"/>
            <a:ext cx="1476375" cy="1285875"/>
          </a:xfrm>
          <a:prstGeom prst="halfFrame">
            <a:avLst>
              <a:gd name="adj1" fmla="val 16457"/>
              <a:gd name="adj2" fmla="val 16456"/>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40" name="39 CuadroTexto"/>
          <p:cNvSpPr txBox="1"/>
          <p:nvPr/>
        </p:nvSpPr>
        <p:spPr>
          <a:xfrm>
            <a:off x="1476375" y="0"/>
            <a:ext cx="6624638" cy="1938338"/>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Mary </a:t>
            </a:r>
            <a:r>
              <a:rPr lang="es-ES" sz="2400" b="1" dirty="0" err="1">
                <a:effectLst>
                  <a:outerShdw blurRad="38100" dist="38100" dir="2700000" algn="tl">
                    <a:srgbClr val="000000">
                      <a:alpha val="43137"/>
                    </a:srgbClr>
                  </a:outerShdw>
                </a:effectLst>
                <a:latin typeface="Arial" pitchFamily="34" charset="0"/>
                <a:cs typeface="Arial" pitchFamily="34" charset="0"/>
              </a:rPr>
              <a:t>Poppins</a:t>
            </a:r>
            <a:r>
              <a:rPr lang="es-ES" sz="2400" b="1" dirty="0">
                <a:effectLst>
                  <a:outerShdw blurRad="38100" dist="38100" dir="2700000" algn="tl">
                    <a:srgbClr val="000000">
                      <a:alpha val="43137"/>
                    </a:srgbClr>
                  </a:outerShdw>
                </a:effectLst>
                <a:latin typeface="Arial" pitchFamily="34" charset="0"/>
                <a:cs typeface="Arial" pitchFamily="34" charset="0"/>
              </a:rPr>
              <a:t> no vino desde los cielos para reformar a unos niños rebeldes a los que meter en cintura, sino para enseñar a unos progenitores demasiado ocupados con sus respectivos quehaceres… </a:t>
            </a:r>
          </a:p>
        </p:txBody>
      </p:sp>
    </p:spTree>
  </p:cSld>
  <p:clrMapOvr>
    <a:masterClrMapping/>
  </p:clrMapOvr>
  <p:transition spd="slow" advTm="2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withEffect">
                                  <p:stCondLst>
                                    <p:cond delay="0"/>
                                  </p:stCondLst>
                                  <p:childTnLst>
                                    <p:animRot by="21600000">
                                      <p:cBhvr>
                                        <p:cTn id="6" dur="3000" fill="hold"/>
                                        <p:tgtEl>
                                          <p:spTgt spid="17"/>
                                        </p:tgtEl>
                                        <p:attrNameLst>
                                          <p:attrName>r</p:attrName>
                                        </p:attrNameLst>
                                      </p:cBhvr>
                                    </p:animRot>
                                  </p:childTnLst>
                                </p:cTn>
                              </p:par>
                              <p:par>
                                <p:cTn id="7" presetID="8" presetClass="emph" presetSubtype="0" repeatCount="2000" fill="hold" nodeType="withEffect">
                                  <p:stCondLst>
                                    <p:cond delay="0"/>
                                  </p:stCondLst>
                                  <p:childTnLst>
                                    <p:animRot by="-21600000">
                                      <p:cBhvr>
                                        <p:cTn id="8" dur="3000" fill="hold"/>
                                        <p:tgtEl>
                                          <p:spTgt spid="18"/>
                                        </p:tgtEl>
                                        <p:attrNameLst>
                                          <p:attrName>r</p:attrName>
                                        </p:attrNameLst>
                                      </p:cBhvr>
                                    </p:animRot>
                                  </p:childTnLst>
                                </p:cTn>
                              </p:par>
                              <p:par>
                                <p:cTn id="9" presetID="8" presetClass="emph" presetSubtype="0" repeatCount="2000" fill="hold" nodeType="withEffect">
                                  <p:stCondLst>
                                    <p:cond delay="0"/>
                                  </p:stCondLst>
                                  <p:childTnLst>
                                    <p:animRot by="21600000">
                                      <p:cBhvr>
                                        <p:cTn id="10" dur="3000" fill="hold"/>
                                        <p:tgtEl>
                                          <p:spTgt spid="22"/>
                                        </p:tgtEl>
                                        <p:attrNameLst>
                                          <p:attrName>r</p:attrName>
                                        </p:attrNameLst>
                                      </p:cBhvr>
                                    </p:animRot>
                                  </p:childTnLst>
                                </p:cTn>
                              </p:par>
                              <p:par>
                                <p:cTn id="11" presetID="8" presetClass="emph" presetSubtype="0" repeatCount="2000" fill="hold" nodeType="withEffect">
                                  <p:stCondLst>
                                    <p:cond delay="0"/>
                                  </p:stCondLst>
                                  <p:childTnLst>
                                    <p:animRot by="-21600000">
                                      <p:cBhvr>
                                        <p:cTn id="12" dur="3000" fill="hold"/>
                                        <p:tgtEl>
                                          <p:spTgt spid="23"/>
                                        </p:tgtEl>
                                        <p:attrNameLst>
                                          <p:attrName>r</p:attrName>
                                        </p:attrNameLst>
                                      </p:cBhvr>
                                    </p:animRot>
                                  </p:childTnLst>
                                </p:cTn>
                              </p:par>
                              <p:par>
                                <p:cTn id="13" presetID="8" presetClass="emph" presetSubtype="0" repeatCount="2000" fill="hold" nodeType="withEffect">
                                  <p:stCondLst>
                                    <p:cond delay="0"/>
                                  </p:stCondLst>
                                  <p:childTnLst>
                                    <p:animRot by="21600000">
                                      <p:cBhvr>
                                        <p:cTn id="14" dur="3000" fill="hold"/>
                                        <p:tgtEl>
                                          <p:spTgt spid="24"/>
                                        </p:tgtEl>
                                        <p:attrNameLst>
                                          <p:attrName>r</p:attrName>
                                        </p:attrNameLst>
                                      </p:cBhvr>
                                    </p:animRot>
                                  </p:childTnLst>
                                </p:cTn>
                              </p:par>
                              <p:par>
                                <p:cTn id="15" presetID="8" presetClass="emph" presetSubtype="0" repeatCount="2000" fill="hold" nodeType="withEffect">
                                  <p:stCondLst>
                                    <p:cond delay="0"/>
                                  </p:stCondLst>
                                  <p:childTnLst>
                                    <p:animRot by="-21600000">
                                      <p:cBhvr>
                                        <p:cTn id="16" dur="3000" fill="hold"/>
                                        <p:tgtEl>
                                          <p:spTgt spid="25"/>
                                        </p:tgtEl>
                                        <p:attrNameLst>
                                          <p:attrName>r</p:attrName>
                                        </p:attrNameLst>
                                      </p:cBhvr>
                                    </p:animRot>
                                  </p:childTnLst>
                                </p:cTn>
                              </p:par>
                              <p:par>
                                <p:cTn id="17" presetID="8" presetClass="emph" presetSubtype="0" repeatCount="2000" fill="hold" nodeType="withEffect">
                                  <p:stCondLst>
                                    <p:cond delay="0"/>
                                  </p:stCondLst>
                                  <p:childTnLst>
                                    <p:animRot by="21600000">
                                      <p:cBhvr>
                                        <p:cTn id="18" dur="3000" fill="hold"/>
                                        <p:tgtEl>
                                          <p:spTgt spid="26"/>
                                        </p:tgtEl>
                                        <p:attrNameLst>
                                          <p:attrName>r</p:attrName>
                                        </p:attrNameLst>
                                      </p:cBhvr>
                                    </p:animRot>
                                  </p:childTnLst>
                                </p:cTn>
                              </p:par>
                              <p:par>
                                <p:cTn id="19" presetID="8" presetClass="emph" presetSubtype="0" repeatCount="2000" fill="hold" nodeType="withEffect">
                                  <p:stCondLst>
                                    <p:cond delay="0"/>
                                  </p:stCondLst>
                                  <p:childTnLst>
                                    <p:animRot by="-21600000">
                                      <p:cBhvr>
                                        <p:cTn id="20" dur="3000" fill="hold"/>
                                        <p:tgtEl>
                                          <p:spTgt spid="27"/>
                                        </p:tgtEl>
                                        <p:attrNameLst>
                                          <p:attrName>r</p:attrName>
                                        </p:attrNameLst>
                                      </p:cBhvr>
                                    </p:animRot>
                                  </p:childTnLst>
                                </p:cTn>
                              </p:par>
                              <p:par>
                                <p:cTn id="21" presetID="8" presetClass="emph" presetSubtype="0" repeatCount="2000" fill="hold" nodeType="withEffect">
                                  <p:stCondLst>
                                    <p:cond delay="0"/>
                                  </p:stCondLst>
                                  <p:childTnLst>
                                    <p:animRot by="21600000">
                                      <p:cBhvr>
                                        <p:cTn id="22" dur="3000" fill="hold"/>
                                        <p:tgtEl>
                                          <p:spTgt spid="28"/>
                                        </p:tgtEl>
                                        <p:attrNameLst>
                                          <p:attrName>r</p:attrName>
                                        </p:attrNameLst>
                                      </p:cBhvr>
                                    </p:animRot>
                                  </p:childTnLst>
                                </p:cTn>
                              </p:par>
                              <p:par>
                                <p:cTn id="23" presetID="8" presetClass="emph" presetSubtype="0" repeatCount="2000" fill="hold" nodeType="withEffect">
                                  <p:stCondLst>
                                    <p:cond delay="0"/>
                                  </p:stCondLst>
                                  <p:childTnLst>
                                    <p:animRot by="-21600000">
                                      <p:cBhvr>
                                        <p:cTn id="24" dur="3000" fill="hold"/>
                                        <p:tgtEl>
                                          <p:spTgt spid="29"/>
                                        </p:tgtEl>
                                        <p:attrNameLst>
                                          <p:attrName>r</p:attrName>
                                        </p:attrNameLst>
                                      </p:cBhvr>
                                    </p:animRot>
                                  </p:childTnLst>
                                </p:cTn>
                              </p:par>
                              <p:par>
                                <p:cTn id="25" presetID="8" presetClass="emph" presetSubtype="0" repeatCount="2000" fill="hold" nodeType="withEffect">
                                  <p:stCondLst>
                                    <p:cond delay="0"/>
                                  </p:stCondLst>
                                  <p:childTnLst>
                                    <p:animRot by="21600000">
                                      <p:cBhvr>
                                        <p:cTn id="26" dur="3000" fill="hold"/>
                                        <p:tgtEl>
                                          <p:spTgt spid="30"/>
                                        </p:tgtEl>
                                        <p:attrNameLst>
                                          <p:attrName>r</p:attrName>
                                        </p:attrNameLst>
                                      </p:cBhvr>
                                    </p:animRot>
                                  </p:childTnLst>
                                </p:cTn>
                              </p:par>
                              <p:par>
                                <p:cTn id="27" presetID="8" presetClass="emph" presetSubtype="0" repeatCount="2000" fill="hold" nodeType="withEffect">
                                  <p:stCondLst>
                                    <p:cond delay="0"/>
                                  </p:stCondLst>
                                  <p:childTnLst>
                                    <p:animRot by="-21600000">
                                      <p:cBhvr>
                                        <p:cTn id="28" dur="3000" fill="hold"/>
                                        <p:tgtEl>
                                          <p:spTgt spid="31"/>
                                        </p:tgtEl>
                                        <p:attrNameLst>
                                          <p:attrName>r</p:attrName>
                                        </p:attrNameLst>
                                      </p:cBhvr>
                                    </p:animRot>
                                  </p:childTnLst>
                                </p:cTn>
                              </p:par>
                              <p:par>
                                <p:cTn id="29" presetID="8" presetClass="emph" presetSubtype="0" repeatCount="2000" fill="hold" nodeType="withEffect">
                                  <p:stCondLst>
                                    <p:cond delay="0"/>
                                  </p:stCondLst>
                                  <p:childTnLst>
                                    <p:animRot by="21600000">
                                      <p:cBhvr>
                                        <p:cTn id="30" dur="3000" fill="hold"/>
                                        <p:tgtEl>
                                          <p:spTgt spid="32"/>
                                        </p:tgtEl>
                                        <p:attrNameLst>
                                          <p:attrName>r</p:attrName>
                                        </p:attrNameLst>
                                      </p:cBhvr>
                                    </p:animRot>
                                  </p:childTnLst>
                                </p:cTn>
                              </p:par>
                              <p:par>
                                <p:cTn id="31" presetID="8" presetClass="emph" presetSubtype="0" repeatCount="2000" fill="hold" nodeType="withEffect">
                                  <p:stCondLst>
                                    <p:cond delay="0"/>
                                  </p:stCondLst>
                                  <p:childTnLst>
                                    <p:animRot by="-21600000">
                                      <p:cBhvr>
                                        <p:cTn id="32" dur="3000" fill="hold"/>
                                        <p:tgtEl>
                                          <p:spTgt spid="33"/>
                                        </p:tgtEl>
                                        <p:attrNameLst>
                                          <p:attrName>r</p:attrName>
                                        </p:attrNameLst>
                                      </p:cBhvr>
                                    </p:animRot>
                                  </p:childTnLst>
                                </p:cTn>
                              </p:par>
                              <p:par>
                                <p:cTn id="33" presetID="8" presetClass="emph" presetSubtype="0" repeatCount="2000" fill="hold" nodeType="withEffect">
                                  <p:stCondLst>
                                    <p:cond delay="0"/>
                                  </p:stCondLst>
                                  <p:childTnLst>
                                    <p:animRot by="21600000">
                                      <p:cBhvr>
                                        <p:cTn id="34" dur="3000" fill="hold"/>
                                        <p:tgtEl>
                                          <p:spTgt spid="34"/>
                                        </p:tgtEl>
                                        <p:attrNameLst>
                                          <p:attrName>r</p:attrName>
                                        </p:attrNameLst>
                                      </p:cBhvr>
                                    </p:animRot>
                                  </p:childTnLst>
                                </p:cTn>
                              </p:par>
                              <p:par>
                                <p:cTn id="35" presetID="8" presetClass="emph" presetSubtype="0" repeatCount="2000" fill="hold" nodeType="withEffect">
                                  <p:stCondLst>
                                    <p:cond delay="0"/>
                                  </p:stCondLst>
                                  <p:childTnLst>
                                    <p:animRot by="-21600000">
                                      <p:cBhvr>
                                        <p:cTn id="36" dur="3000" fill="hold"/>
                                        <p:tgtEl>
                                          <p:spTgt spid="35"/>
                                        </p:tgtEl>
                                        <p:attrNameLst>
                                          <p:attrName>r</p:attrName>
                                        </p:attrNameLst>
                                      </p:cBhvr>
                                    </p:animRot>
                                  </p:childTnLst>
                                </p:cTn>
                              </p:par>
                              <p:par>
                                <p:cTn id="37" presetID="8" presetClass="emph" presetSubtype="0" repeatCount="2000" fill="hold" nodeType="withEffect">
                                  <p:stCondLst>
                                    <p:cond delay="0"/>
                                  </p:stCondLst>
                                  <p:childTnLst>
                                    <p:animRot by="21600000">
                                      <p:cBhvr>
                                        <p:cTn id="38" dur="3000" fill="hold"/>
                                        <p:tgtEl>
                                          <p:spTgt spid="36"/>
                                        </p:tgtEl>
                                        <p:attrNameLst>
                                          <p:attrName>r</p:attrName>
                                        </p:attrNameLst>
                                      </p:cBhvr>
                                    </p:animRot>
                                  </p:childTnLst>
                                </p:cTn>
                              </p:par>
                              <p:par>
                                <p:cTn id="39" presetID="8" presetClass="emph" presetSubtype="0" repeatCount="2000" fill="hold" nodeType="withEffect">
                                  <p:stCondLst>
                                    <p:cond delay="0"/>
                                  </p:stCondLst>
                                  <p:childTnLst>
                                    <p:animRot by="-21600000">
                                      <p:cBhvr>
                                        <p:cTn id="40" dur="3000" fill="hold"/>
                                        <p:tgtEl>
                                          <p:spTgt spid="37"/>
                                        </p:tgtEl>
                                        <p:attrNameLst>
                                          <p:attrName>r</p:attrName>
                                        </p:attrNameLst>
                                      </p:cBhvr>
                                    </p:animRot>
                                  </p:childTnLst>
                                </p:cTn>
                              </p:par>
                              <p:par>
                                <p:cTn id="41" presetID="8" presetClass="emph" presetSubtype="0" repeatCount="2000" fill="hold" nodeType="withEffect">
                                  <p:stCondLst>
                                    <p:cond delay="0"/>
                                  </p:stCondLst>
                                  <p:childTnLst>
                                    <p:animRot by="-21600000">
                                      <p:cBhvr>
                                        <p:cTn id="42" dur="3000" fill="hold"/>
                                        <p:tgtEl>
                                          <p:spTgt spid="38"/>
                                        </p:tgtEl>
                                        <p:attrNameLst>
                                          <p:attrName>r</p:attrName>
                                        </p:attrNameLst>
                                      </p:cBhvr>
                                    </p:animRot>
                                  </p:childTnLst>
                                </p:cTn>
                              </p:par>
                              <p:par>
                                <p:cTn id="43" presetID="8" presetClass="emph" presetSubtype="0" repeatCount="2000" fill="hold" nodeType="withEffect">
                                  <p:stCondLst>
                                    <p:cond delay="0"/>
                                  </p:stCondLst>
                                  <p:childTnLst>
                                    <p:animRot by="21600000">
                                      <p:cBhvr>
                                        <p:cTn id="44" dur="3000" fill="hold"/>
                                        <p:tgtEl>
                                          <p:spTgt spid="39"/>
                                        </p:tgtEl>
                                        <p:attrNameLst>
                                          <p:attrName>r</p:attrName>
                                        </p:attrNameLst>
                                      </p:cBhvr>
                                    </p:animRot>
                                  </p:childTnLst>
                                </p:cTn>
                              </p:par>
                              <p:par>
                                <p:cTn id="45" presetID="52" presetClass="entr" presetSubtype="0" fill="hold" nodeType="withEffect">
                                  <p:stCondLst>
                                    <p:cond delay="0"/>
                                  </p:stCondLst>
                                  <p:childTnLst>
                                    <p:set>
                                      <p:cBhvr>
                                        <p:cTn id="46" dur="1" fill="hold">
                                          <p:stCondLst>
                                            <p:cond delay="0"/>
                                          </p:stCondLst>
                                        </p:cTn>
                                        <p:tgtEl>
                                          <p:spTgt spid="54275"/>
                                        </p:tgtEl>
                                        <p:attrNameLst>
                                          <p:attrName>style.visibility</p:attrName>
                                        </p:attrNameLst>
                                      </p:cBhvr>
                                      <p:to>
                                        <p:strVal val="visible"/>
                                      </p:to>
                                    </p:set>
                                    <p:animScale>
                                      <p:cBhvr>
                                        <p:cTn id="47" dur="5000" decel="50000" fill="hold">
                                          <p:stCondLst>
                                            <p:cond delay="0"/>
                                          </p:stCondLst>
                                        </p:cTn>
                                        <p:tgtEl>
                                          <p:spTgt spid="5427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5000" decel="50000" fill="hold">
                                          <p:stCondLst>
                                            <p:cond delay="0"/>
                                          </p:stCondLst>
                                        </p:cTn>
                                        <p:tgtEl>
                                          <p:spTgt spid="54275"/>
                                        </p:tgtEl>
                                        <p:attrNameLst>
                                          <p:attrName>ppt_x</p:attrName>
                                          <p:attrName>ppt_y</p:attrName>
                                        </p:attrNameLst>
                                      </p:cBhvr>
                                    </p:animMotion>
                                    <p:animEffect transition="in" filter="fade">
                                      <p:cBhvr>
                                        <p:cTn id="49" dur="5000"/>
                                        <p:tgtEl>
                                          <p:spTgt spid="54275"/>
                                        </p:tgtEl>
                                      </p:cBhvr>
                                    </p:animEffect>
                                  </p:childTnLst>
                                </p:cTn>
                              </p:par>
                              <p:par>
                                <p:cTn id="50" presetID="23" presetClass="entr" presetSubtype="288" fill="hold" nodeType="withEffect">
                                  <p:stCondLst>
                                    <p:cond delay="0"/>
                                  </p:stCondLst>
                                  <p:childTnLst>
                                    <p:set>
                                      <p:cBhvr>
                                        <p:cTn id="51" dur="1" fill="hold">
                                          <p:stCondLst>
                                            <p:cond delay="0"/>
                                          </p:stCondLst>
                                        </p:cTn>
                                        <p:tgtEl>
                                          <p:spTgt spid="54275"/>
                                        </p:tgtEl>
                                        <p:attrNameLst>
                                          <p:attrName>style.visibility</p:attrName>
                                        </p:attrNameLst>
                                      </p:cBhvr>
                                      <p:to>
                                        <p:strVal val="visible"/>
                                      </p:to>
                                    </p:set>
                                    <p:anim calcmode="lin" valueType="num">
                                      <p:cBhvr>
                                        <p:cTn id="52" dur="7000" fill="hold"/>
                                        <p:tgtEl>
                                          <p:spTgt spid="54275"/>
                                        </p:tgtEl>
                                        <p:attrNameLst>
                                          <p:attrName>ppt_w</p:attrName>
                                        </p:attrNameLst>
                                      </p:cBhvr>
                                      <p:tavLst>
                                        <p:tav tm="0">
                                          <p:val>
                                            <p:strVal val="4/3*#ppt_w"/>
                                          </p:val>
                                        </p:tav>
                                        <p:tav tm="100000">
                                          <p:val>
                                            <p:strVal val="#ppt_w"/>
                                          </p:val>
                                        </p:tav>
                                      </p:tavLst>
                                    </p:anim>
                                    <p:anim calcmode="lin" valueType="num">
                                      <p:cBhvr>
                                        <p:cTn id="53" dur="7000" fill="hold"/>
                                        <p:tgtEl>
                                          <p:spTgt spid="54275"/>
                                        </p:tgtEl>
                                        <p:attrNameLst>
                                          <p:attrName>ppt_h</p:attrName>
                                        </p:attrNameLst>
                                      </p:cBhvr>
                                      <p:tavLst>
                                        <p:tav tm="0">
                                          <p:val>
                                            <p:strVal val="4/3*#ppt_h"/>
                                          </p:val>
                                        </p:tav>
                                        <p:tav tm="100000">
                                          <p:val>
                                            <p:strVal val="#ppt_h"/>
                                          </p:val>
                                        </p:tav>
                                      </p:tavLst>
                                    </p:anim>
                                  </p:childTnLst>
                                </p:cTn>
                              </p:par>
                            </p:childTnLst>
                          </p:cTn>
                        </p:par>
                        <p:par>
                          <p:cTn id="54" fill="hold">
                            <p:stCondLst>
                              <p:cond delay="7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40"/>
                                        </p:tgtEl>
                                        <p:attrNameLst>
                                          <p:attrName>style.visibility</p:attrName>
                                        </p:attrNameLst>
                                      </p:cBhvr>
                                      <p:to>
                                        <p:strVal val="visible"/>
                                      </p:to>
                                    </p:set>
                                    <p:animEffect transition="in" filter="fade">
                                      <p:cBhvr>
                                        <p:cTn id="57" dur="1000"/>
                                        <p:tgtEl>
                                          <p:spTgt spid="40"/>
                                        </p:tgtEl>
                                      </p:cBhvr>
                                    </p:animEffect>
                                    <p:anim calcmode="lin" valueType="num">
                                      <p:cBhvr>
                                        <p:cTn id="58" dur="1000" fill="hold"/>
                                        <p:tgtEl>
                                          <p:spTgt spid="40"/>
                                        </p:tgtEl>
                                        <p:attrNameLst>
                                          <p:attrName>ppt_x</p:attrName>
                                        </p:attrNameLst>
                                      </p:cBhvr>
                                      <p:tavLst>
                                        <p:tav tm="0">
                                          <p:val>
                                            <p:strVal val="#ppt_x-.1"/>
                                          </p:val>
                                        </p:tav>
                                        <p:tav tm="100000">
                                          <p:val>
                                            <p:strVal val="#ppt_x"/>
                                          </p:val>
                                        </p:tav>
                                      </p:tavLst>
                                    </p:anim>
                                    <p:anim calcmode="lin" valueType="num">
                                      <p:cBhvr>
                                        <p:cTn id="59" dur="1000" fill="hold"/>
                                        <p:tgtEl>
                                          <p:spTgt spid="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Ana María\Escritorio\lgos-colores-del-otoño---www.jpg"/>
          <p:cNvPicPr>
            <a:picLocks noChangeAspect="1" noChangeArrowheads="1"/>
          </p:cNvPicPr>
          <p:nvPr/>
        </p:nvPicPr>
        <p:blipFill>
          <a:blip r:embed="rId2" cstate="print"/>
          <a:srcRect/>
          <a:stretch>
            <a:fillRect/>
          </a:stretch>
        </p:blipFill>
        <p:spPr bwMode="auto">
          <a:xfrm>
            <a:off x="0" y="0"/>
            <a:ext cx="9144000" cy="6813550"/>
          </a:xfrm>
          <a:prstGeom prst="rect">
            <a:avLst/>
          </a:prstGeom>
          <a:noFill/>
          <a:ln w="9525">
            <a:noFill/>
            <a:miter lim="800000"/>
            <a:headEnd/>
            <a:tailEnd/>
          </a:ln>
        </p:spPr>
      </p:pic>
      <p:sp>
        <p:nvSpPr>
          <p:cNvPr id="3" name="2 Proceso"/>
          <p:cNvSpPr/>
          <p:nvPr/>
        </p:nvSpPr>
        <p:spPr>
          <a:xfrm>
            <a:off x="3786188" y="1643063"/>
            <a:ext cx="914400" cy="612775"/>
          </a:xfrm>
          <a:prstGeom prst="flowChartProcess">
            <a:avLst/>
          </a:prstGeom>
          <a:noFill/>
        </p:spPr>
        <p:txBody>
          <a:bodyPr anchor="ctr">
            <a:spAutoFit/>
          </a:bodyPr>
          <a:lstStyle/>
          <a:p>
            <a:pPr algn="ctr" fontAlgn="auto">
              <a:spcBef>
                <a:spcPts val="0"/>
              </a:spcBef>
              <a:spcAft>
                <a:spcPts val="0"/>
              </a:spcAft>
              <a:defRPr/>
            </a:pPr>
            <a:endParaRPr lang="es-CL"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endParaRPr>
          </a:p>
        </p:txBody>
      </p:sp>
      <p:sp>
        <p:nvSpPr>
          <p:cNvPr id="4" name="3 Proceso"/>
          <p:cNvSpPr/>
          <p:nvPr/>
        </p:nvSpPr>
        <p:spPr>
          <a:xfrm>
            <a:off x="4214813" y="2214563"/>
            <a:ext cx="1500187" cy="923925"/>
          </a:xfrm>
          <a:prstGeom prst="flowChartProcess">
            <a:avLst/>
          </a:prstGeom>
          <a:noFill/>
        </p:spPr>
        <p:txBody>
          <a:bodyPr anchor="ctr">
            <a:spAutoFit/>
          </a:bodyPr>
          <a:lstStyle/>
          <a:p>
            <a:pPr algn="ctr" fontAlgn="auto">
              <a:spcBef>
                <a:spcPts val="0"/>
              </a:spcBef>
              <a:spcAft>
                <a:spcPts val="0"/>
              </a:spcAft>
              <a:defRPr/>
            </a:pPr>
            <a:endParaRPr lang="es-CL"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endParaRPr>
          </a:p>
        </p:txBody>
      </p:sp>
      <p:sp>
        <p:nvSpPr>
          <p:cNvPr id="5" name="4 Rectángulo"/>
          <p:cNvSpPr/>
          <p:nvPr/>
        </p:nvSpPr>
        <p:spPr>
          <a:xfrm>
            <a:off x="3286125" y="2000250"/>
            <a:ext cx="914400" cy="914400"/>
          </a:xfrm>
          <a:prstGeom prst="rect">
            <a:avLst/>
          </a:prstGeom>
          <a:noFill/>
        </p:spPr>
        <p:txBody>
          <a:bodyPr anchor="ctr">
            <a:spAutoFit/>
          </a:bodyPr>
          <a:lstStyle/>
          <a:p>
            <a:pPr algn="ctr" fontAlgn="auto">
              <a:spcBef>
                <a:spcPts val="0"/>
              </a:spcBef>
              <a:spcAft>
                <a:spcPts val="0"/>
              </a:spcAft>
              <a:defRPr/>
            </a:pPr>
            <a:endParaRPr lang="es-CL"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endParaRPr>
          </a:p>
        </p:txBody>
      </p:sp>
      <p:sp>
        <p:nvSpPr>
          <p:cNvPr id="6" name="5 Proceso"/>
          <p:cNvSpPr/>
          <p:nvPr/>
        </p:nvSpPr>
        <p:spPr>
          <a:xfrm>
            <a:off x="3929063" y="785813"/>
            <a:ext cx="2843212" cy="923925"/>
          </a:xfrm>
          <a:prstGeom prst="flowChartProcess">
            <a:avLst/>
          </a:prstGeom>
          <a:noFill/>
        </p:spPr>
        <p:txBody>
          <a:bodyPr anchor="ctr">
            <a:spAutoFit/>
          </a:bodyPr>
          <a:lstStyle/>
          <a:p>
            <a:pPr algn="ctr" fontAlgn="auto">
              <a:spcBef>
                <a:spcPts val="0"/>
              </a:spcBef>
              <a:spcAft>
                <a:spcPts val="0"/>
              </a:spcAft>
              <a:defRPr/>
            </a:pPr>
            <a:endParaRPr lang="es-CL"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endParaRPr>
          </a:p>
        </p:txBody>
      </p:sp>
      <p:sp>
        <p:nvSpPr>
          <p:cNvPr id="11" name="10 Proceso"/>
          <p:cNvSpPr/>
          <p:nvPr/>
        </p:nvSpPr>
        <p:spPr>
          <a:xfrm>
            <a:off x="0" y="0"/>
            <a:ext cx="9144000" cy="6858000"/>
          </a:xfrm>
          <a:prstGeom prst="flowChartProcess">
            <a:avLst/>
          </a:prstGeom>
          <a:solidFill>
            <a:schemeClr val="accent6">
              <a:lumMod val="60000"/>
              <a:lumOff val="4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CuadroTexto"/>
          <p:cNvSpPr txBox="1"/>
          <p:nvPr/>
        </p:nvSpPr>
        <p:spPr>
          <a:xfrm>
            <a:off x="1331913" y="0"/>
            <a:ext cx="6911975"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…la necesidad de dedicar tiempo a sus hijos y todo ese amor que no pueden hallar en personas contratadas para tal fin</a:t>
            </a:r>
          </a:p>
        </p:txBody>
      </p:sp>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5000" fill="hold"/>
                                        <p:tgtEl>
                                          <p:spTgt spid="20482"/>
                                        </p:tgtEl>
                                        <p:attrNameLst>
                                          <p:attrName>ppt_w</p:attrName>
                                        </p:attrNameLst>
                                      </p:cBhvr>
                                      <p:tavLst>
                                        <p:tav tm="0">
                                          <p:val>
                                            <p:fltVal val="0"/>
                                          </p:val>
                                        </p:tav>
                                        <p:tav tm="100000">
                                          <p:val>
                                            <p:strVal val="#ppt_w"/>
                                          </p:val>
                                        </p:tav>
                                      </p:tavLst>
                                    </p:anim>
                                    <p:anim calcmode="lin" valueType="num">
                                      <p:cBhvr>
                                        <p:cTn id="8" dur="5000" fill="hold"/>
                                        <p:tgtEl>
                                          <p:spTgt spid="20482"/>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0482"/>
                                        </p:tgtEl>
                                        <p:attrNameLst>
                                          <p:attrName>style.visibility</p:attrName>
                                        </p:attrNameLst>
                                      </p:cBhvr>
                                      <p:to>
                                        <p:strVal val="visible"/>
                                      </p:to>
                                    </p:set>
                                    <p:animEffect transition="in" filter="blinds(horizontal)">
                                      <p:cBhvr>
                                        <p:cTn id="11" dur="5000"/>
                                        <p:tgtEl>
                                          <p:spTgt spid="20482"/>
                                        </p:tgtEl>
                                      </p:cBhvr>
                                    </p:animEffect>
                                  </p:childTnLst>
                                </p:cTn>
                              </p:par>
                              <p:par>
                                <p:cTn id="12" presetID="8" presetClass="exit" presetSubtype="32" fill="hold" grpId="0" nodeType="withEffect">
                                  <p:stCondLst>
                                    <p:cond delay="0"/>
                                  </p:stCondLst>
                                  <p:childTnLst>
                                    <p:animEffect transition="out" filter="diamond(out)">
                                      <p:cBhvr>
                                        <p:cTn id="13" dur="5000"/>
                                        <p:tgtEl>
                                          <p:spTgt spid="11"/>
                                        </p:tgtEl>
                                      </p:cBhvr>
                                    </p:animEffect>
                                    <p:set>
                                      <p:cBhvr>
                                        <p:cTn id="14" dur="1" fill="hold">
                                          <p:stCondLst>
                                            <p:cond delay="4999"/>
                                          </p:stCondLst>
                                        </p:cTn>
                                        <p:tgtEl>
                                          <p:spTgt spid="11"/>
                                        </p:tgtEl>
                                        <p:attrNameLst>
                                          <p:attrName>style.visibility</p:attrName>
                                        </p:attrNameLst>
                                      </p:cBhvr>
                                      <p:to>
                                        <p:strVal val="hidden"/>
                                      </p:to>
                                    </p:set>
                                  </p:childTnLst>
                                </p:cTn>
                              </p:par>
                            </p:childTnLst>
                          </p:cTn>
                        </p:par>
                        <p:par>
                          <p:cTn id="15" fill="hold">
                            <p:stCondLst>
                              <p:cond delay="5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8"/>
                                        </p:tgtEl>
                                        <p:attrNameLst>
                                          <p:attrName>style.visibility</p:attrName>
                                        </p:attrNameLst>
                                      </p:cBhvr>
                                      <p:to>
                                        <p:strVal val="visible"/>
                                      </p:to>
                                    </p:set>
                                    <p:animEffect transition="in" filter="fade">
                                      <p:cBhvr>
                                        <p:cTn id="18" dur="1000"/>
                                        <p:tgtEl>
                                          <p:spTgt spid="8"/>
                                        </p:tgtEl>
                                      </p:cBhvr>
                                    </p:animEffect>
                                    <p:anim calcmode="lin" valueType="num">
                                      <p:cBhvr>
                                        <p:cTn id="19" dur="1000" fill="hold"/>
                                        <p:tgtEl>
                                          <p:spTgt spid="8"/>
                                        </p:tgtEl>
                                        <p:attrNameLst>
                                          <p:attrName>ppt_x</p:attrName>
                                        </p:attrNameLst>
                                      </p:cBhvr>
                                      <p:tavLst>
                                        <p:tav tm="0">
                                          <p:val>
                                            <p:strVal val="#ppt_x-.1"/>
                                          </p:val>
                                        </p:tav>
                                        <p:tav tm="100000">
                                          <p:val>
                                            <p:strVal val="#ppt_x"/>
                                          </p:val>
                                        </p:tav>
                                      </p:tavLst>
                                    </p:anim>
                                    <p:anim calcmode="lin" valueType="num">
                                      <p:cBhvr>
                                        <p:cTn id="20"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70-fotos-otoño.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Rombo"/>
          <p:cNvSpPr/>
          <p:nvPr/>
        </p:nvSpPr>
        <p:spPr>
          <a:xfrm>
            <a:off x="0" y="0"/>
            <a:ext cx="9144000" cy="6858000"/>
          </a:xfrm>
          <a:prstGeom prst="diamond">
            <a:avLst/>
          </a:prstGeom>
          <a:solidFill>
            <a:schemeClr val="accent1">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Rombo"/>
          <p:cNvSpPr/>
          <p:nvPr/>
        </p:nvSpPr>
        <p:spPr>
          <a:xfrm>
            <a:off x="0" y="333375"/>
            <a:ext cx="9144000" cy="6191250"/>
          </a:xfrm>
          <a:prstGeom prst="diamond">
            <a:avLst/>
          </a:prstGeom>
          <a:solidFill>
            <a:schemeClr val="bg2">
              <a:lumMod val="40000"/>
              <a:lumOff val="60000"/>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Rombo"/>
          <p:cNvSpPr/>
          <p:nvPr/>
        </p:nvSpPr>
        <p:spPr>
          <a:xfrm>
            <a:off x="0" y="692150"/>
            <a:ext cx="9144000" cy="5400675"/>
          </a:xfrm>
          <a:prstGeom prst="diamond">
            <a:avLst/>
          </a:prstGeom>
          <a:solidFill>
            <a:schemeClr val="accent1">
              <a:lumMod val="75000"/>
              <a:alpha val="8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spd="slow"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3000"/>
                                        <p:tgtEl>
                                          <p:spTgt spid="3"/>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3000"/>
                                        <p:tgtEl>
                                          <p:spTgt spid="5"/>
                                        </p:tgtEl>
                                      </p:cBhvr>
                                    </p:animEffect>
                                  </p:childTnLst>
                                </p:cTn>
                              </p:par>
                            </p:childTnLst>
                          </p:cTn>
                        </p:par>
                        <p:par>
                          <p:cTn id="14" fill="hold">
                            <p:stCondLst>
                              <p:cond delay="3000"/>
                            </p:stCondLst>
                            <p:childTnLst>
                              <p:par>
                                <p:cTn id="15" presetID="16" presetClass="exit" presetSubtype="37" fill="hold" nodeType="afterEffect">
                                  <p:stCondLst>
                                    <p:cond delay="0"/>
                                  </p:stCondLst>
                                  <p:childTnLst>
                                    <p:animEffect transition="out" filter="barn(outVertical)">
                                      <p:cBhvr>
                                        <p:cTn id="16" dur="5000"/>
                                        <p:tgtEl>
                                          <p:spTgt spid="3"/>
                                        </p:tgtEl>
                                      </p:cBhvr>
                                    </p:animEffect>
                                    <p:set>
                                      <p:cBhvr>
                                        <p:cTn id="17" dur="1" fill="hold">
                                          <p:stCondLst>
                                            <p:cond delay="4999"/>
                                          </p:stCondLst>
                                        </p:cTn>
                                        <p:tgtEl>
                                          <p:spTgt spid="3"/>
                                        </p:tgtEl>
                                        <p:attrNameLst>
                                          <p:attrName>style.visibility</p:attrName>
                                        </p:attrNameLst>
                                      </p:cBhvr>
                                      <p:to>
                                        <p:strVal val="hidden"/>
                                      </p:to>
                                    </p:set>
                                  </p:childTnLst>
                                </p:cTn>
                              </p:par>
                              <p:par>
                                <p:cTn id="18" presetID="2" presetClass="exit" presetSubtype="8" fill="hold" nodeType="withEffect">
                                  <p:stCondLst>
                                    <p:cond delay="0"/>
                                  </p:stCondLst>
                                  <p:childTnLst>
                                    <p:anim calcmode="lin" valueType="num">
                                      <p:cBhvr additive="base">
                                        <p:cTn id="19" dur="5000"/>
                                        <p:tgtEl>
                                          <p:spTgt spid="4"/>
                                        </p:tgtEl>
                                        <p:attrNameLst>
                                          <p:attrName>ppt_x</p:attrName>
                                        </p:attrNameLst>
                                      </p:cBhvr>
                                      <p:tavLst>
                                        <p:tav tm="0">
                                          <p:val>
                                            <p:strVal val="ppt_x"/>
                                          </p:val>
                                        </p:tav>
                                        <p:tav tm="100000">
                                          <p:val>
                                            <p:strVal val="0-ppt_w/2"/>
                                          </p:val>
                                        </p:tav>
                                      </p:tavLst>
                                    </p:anim>
                                    <p:anim calcmode="lin" valueType="num">
                                      <p:cBhvr additive="base">
                                        <p:cTn id="20" dur="5000"/>
                                        <p:tgtEl>
                                          <p:spTgt spid="4"/>
                                        </p:tgtEl>
                                        <p:attrNameLst>
                                          <p:attrName>ppt_y</p:attrName>
                                        </p:attrNameLst>
                                      </p:cBhvr>
                                      <p:tavLst>
                                        <p:tav tm="0">
                                          <p:val>
                                            <p:strVal val="ppt_y"/>
                                          </p:val>
                                        </p:tav>
                                        <p:tav tm="100000">
                                          <p:val>
                                            <p:strVal val="ppt_y"/>
                                          </p:val>
                                        </p:tav>
                                      </p:tavLst>
                                    </p:anim>
                                    <p:set>
                                      <p:cBhvr>
                                        <p:cTn id="21" dur="1" fill="hold">
                                          <p:stCondLst>
                                            <p:cond delay="4999"/>
                                          </p:stCondLst>
                                        </p:cTn>
                                        <p:tgtEl>
                                          <p:spTgt spid="4"/>
                                        </p:tgtEl>
                                        <p:attrNameLst>
                                          <p:attrName>style.visibility</p:attrName>
                                        </p:attrNameLst>
                                      </p:cBhvr>
                                      <p:to>
                                        <p:strVal val="hidden"/>
                                      </p:to>
                                    </p:set>
                                  </p:childTnLst>
                                </p:cTn>
                              </p:par>
                              <p:par>
                                <p:cTn id="22" presetID="2" presetClass="exit" presetSubtype="2" fill="hold" nodeType="withEffect">
                                  <p:stCondLst>
                                    <p:cond delay="0"/>
                                  </p:stCondLst>
                                  <p:childTnLst>
                                    <p:anim calcmode="lin" valueType="num">
                                      <p:cBhvr additive="base">
                                        <p:cTn id="23" dur="5000"/>
                                        <p:tgtEl>
                                          <p:spTgt spid="5"/>
                                        </p:tgtEl>
                                        <p:attrNameLst>
                                          <p:attrName>ppt_x</p:attrName>
                                        </p:attrNameLst>
                                      </p:cBhvr>
                                      <p:tavLst>
                                        <p:tav tm="0">
                                          <p:val>
                                            <p:strVal val="ppt_x"/>
                                          </p:val>
                                        </p:tav>
                                        <p:tav tm="100000">
                                          <p:val>
                                            <p:strVal val="1+ppt_w/2"/>
                                          </p:val>
                                        </p:tav>
                                      </p:tavLst>
                                    </p:anim>
                                    <p:anim calcmode="lin" valueType="num">
                                      <p:cBhvr additive="base">
                                        <p:cTn id="24" dur="5000"/>
                                        <p:tgtEl>
                                          <p:spTgt spid="5"/>
                                        </p:tgtEl>
                                        <p:attrNameLst>
                                          <p:attrName>ppt_y</p:attrName>
                                        </p:attrNameLst>
                                      </p:cBhvr>
                                      <p:tavLst>
                                        <p:tav tm="0">
                                          <p:val>
                                            <p:strVal val="ppt_y"/>
                                          </p:val>
                                        </p:tav>
                                        <p:tav tm="100000">
                                          <p:val>
                                            <p:strVal val="ppt_y"/>
                                          </p:val>
                                        </p:tav>
                                      </p:tavLst>
                                    </p:anim>
                                    <p:set>
                                      <p:cBhvr>
                                        <p:cTn id="25" dur="1" fill="hold">
                                          <p:stCondLst>
                                            <p:cond delay="4999"/>
                                          </p:stCondLst>
                                        </p:cTn>
                                        <p:tgtEl>
                                          <p:spTgt spid="5"/>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26626"/>
                                        </p:tgtEl>
                                        <p:attrNameLst>
                                          <p:attrName>style.visibility</p:attrName>
                                        </p:attrNameLst>
                                      </p:cBhvr>
                                      <p:to>
                                        <p:strVal val="visible"/>
                                      </p:to>
                                    </p:set>
                                    <p:anim calcmode="lin" valueType="num">
                                      <p:cBhvr>
                                        <p:cTn id="28" dur="5000" fill="hold"/>
                                        <p:tgtEl>
                                          <p:spTgt spid="26626"/>
                                        </p:tgtEl>
                                        <p:attrNameLst>
                                          <p:attrName>ppt_w</p:attrName>
                                        </p:attrNameLst>
                                      </p:cBhvr>
                                      <p:tavLst>
                                        <p:tav tm="0">
                                          <p:val>
                                            <p:strVal val="2/3*#ppt_w"/>
                                          </p:val>
                                        </p:tav>
                                        <p:tav tm="100000">
                                          <p:val>
                                            <p:strVal val="#ppt_w"/>
                                          </p:val>
                                        </p:tav>
                                      </p:tavLst>
                                    </p:anim>
                                    <p:anim calcmode="lin" valueType="num">
                                      <p:cBhvr>
                                        <p:cTn id="29" dur="5000" fill="hold"/>
                                        <p:tgtEl>
                                          <p:spTgt spid="26626"/>
                                        </p:tgtEl>
                                        <p:attrNameLst>
                                          <p:attrName>ppt_h</p:attrName>
                                        </p:attrNameLst>
                                      </p:cBhvr>
                                      <p:tavLst>
                                        <p:tav tm="0">
                                          <p:val>
                                            <p:strVal val="2/3*#ppt_h"/>
                                          </p:val>
                                        </p:tav>
                                        <p:tav tm="100000">
                                          <p:val>
                                            <p:strVal val="#ppt_h"/>
                                          </p:val>
                                        </p:tav>
                                      </p:tavLst>
                                    </p:anim>
                                  </p:childTnLst>
                                </p:cTn>
                              </p:par>
                              <p:par>
                                <p:cTn id="30" presetID="8" presetClass="entr" presetSubtype="16" fill="hold" nodeType="withEffect">
                                  <p:stCondLst>
                                    <p:cond delay="0"/>
                                  </p:stCondLst>
                                  <p:childTnLst>
                                    <p:set>
                                      <p:cBhvr>
                                        <p:cTn id="31" dur="1" fill="hold">
                                          <p:stCondLst>
                                            <p:cond delay="0"/>
                                          </p:stCondLst>
                                        </p:cTn>
                                        <p:tgtEl>
                                          <p:spTgt spid="26626"/>
                                        </p:tgtEl>
                                        <p:attrNameLst>
                                          <p:attrName>style.visibility</p:attrName>
                                        </p:attrNameLst>
                                      </p:cBhvr>
                                      <p:to>
                                        <p:strVal val="visible"/>
                                      </p:to>
                                    </p:set>
                                    <p:animEffect transition="in" filter="diamond(in)">
                                      <p:cBhvr>
                                        <p:cTn id="32" dur="50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nocencia_by_ttinoo-d5j6ml0.jpg"/>
          <p:cNvPicPr>
            <a:picLocks noChangeAspect="1"/>
          </p:cNvPicPr>
          <p:nvPr/>
        </p:nvPicPr>
        <p:blipFill>
          <a:blip r:embed="rId2" cstate="print"/>
          <a:srcRect/>
          <a:stretch>
            <a:fillRect/>
          </a:stretch>
        </p:blipFill>
        <p:spPr bwMode="auto">
          <a:xfrm>
            <a:off x="22225" y="765175"/>
            <a:ext cx="9099550" cy="5400675"/>
          </a:xfrm>
          <a:prstGeom prst="rect">
            <a:avLst/>
          </a:prstGeom>
          <a:noFill/>
          <a:ln w="9525">
            <a:noFill/>
            <a:miter lim="800000"/>
            <a:headEnd/>
            <a:tailEnd/>
          </a:ln>
        </p:spPr>
      </p:pic>
      <p:sp>
        <p:nvSpPr>
          <p:cNvPr id="5" name="4 Triángulo isósceles"/>
          <p:cNvSpPr/>
          <p:nvPr/>
        </p:nvSpPr>
        <p:spPr>
          <a:xfrm>
            <a:off x="0" y="0"/>
            <a:ext cx="647700" cy="76517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642938" y="0"/>
            <a:ext cx="647700" cy="765175"/>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1214438" y="0"/>
            <a:ext cx="647700" cy="76517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1857375" y="0"/>
            <a:ext cx="647700" cy="765175"/>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2428875" y="0"/>
            <a:ext cx="647700" cy="76517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a:off x="3071813" y="0"/>
            <a:ext cx="647700" cy="765175"/>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3643313" y="0"/>
            <a:ext cx="647700" cy="76517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4286250" y="0"/>
            <a:ext cx="647700" cy="765175"/>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4857750" y="0"/>
            <a:ext cx="647700" cy="76517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a:off x="5500688" y="0"/>
            <a:ext cx="647700" cy="765175"/>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6072188" y="0"/>
            <a:ext cx="647700" cy="76517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a:off x="6715125" y="0"/>
            <a:ext cx="647700" cy="765175"/>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a:off x="7286625" y="0"/>
            <a:ext cx="647700" cy="76517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7929563" y="0"/>
            <a:ext cx="647700" cy="765175"/>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8501063" y="0"/>
            <a:ext cx="647700" cy="765175"/>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flipV="1">
            <a:off x="0" y="6165850"/>
            <a:ext cx="576263" cy="69215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flipV="1">
            <a:off x="642938" y="6165850"/>
            <a:ext cx="576262" cy="69215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flipV="1">
            <a:off x="1214438" y="6165850"/>
            <a:ext cx="576262" cy="69215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flipV="1">
            <a:off x="1857375" y="6165850"/>
            <a:ext cx="576263" cy="69215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Triángulo isósceles"/>
          <p:cNvSpPr/>
          <p:nvPr/>
        </p:nvSpPr>
        <p:spPr>
          <a:xfrm flipV="1">
            <a:off x="2428875" y="6165850"/>
            <a:ext cx="576263" cy="69215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Triángulo isósceles"/>
          <p:cNvSpPr/>
          <p:nvPr/>
        </p:nvSpPr>
        <p:spPr>
          <a:xfrm flipV="1">
            <a:off x="3071813" y="6165850"/>
            <a:ext cx="576262" cy="69215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Triángulo isósceles"/>
          <p:cNvSpPr/>
          <p:nvPr/>
        </p:nvSpPr>
        <p:spPr>
          <a:xfrm flipV="1">
            <a:off x="3643313" y="6165850"/>
            <a:ext cx="576262" cy="69215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Triángulo isósceles"/>
          <p:cNvSpPr/>
          <p:nvPr/>
        </p:nvSpPr>
        <p:spPr>
          <a:xfrm flipV="1">
            <a:off x="4286250" y="6165850"/>
            <a:ext cx="576263" cy="69215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Triángulo isósceles"/>
          <p:cNvSpPr/>
          <p:nvPr/>
        </p:nvSpPr>
        <p:spPr>
          <a:xfrm flipV="1">
            <a:off x="4929188" y="6165850"/>
            <a:ext cx="577850" cy="69215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Triángulo isósceles"/>
          <p:cNvSpPr/>
          <p:nvPr/>
        </p:nvSpPr>
        <p:spPr>
          <a:xfrm flipV="1">
            <a:off x="5572125" y="6165850"/>
            <a:ext cx="576263" cy="69215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Triángulo isósceles"/>
          <p:cNvSpPr/>
          <p:nvPr/>
        </p:nvSpPr>
        <p:spPr>
          <a:xfrm flipV="1">
            <a:off x="6143625" y="6165850"/>
            <a:ext cx="577850" cy="69215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Triángulo isósceles"/>
          <p:cNvSpPr/>
          <p:nvPr/>
        </p:nvSpPr>
        <p:spPr>
          <a:xfrm flipV="1">
            <a:off x="6786563" y="6165850"/>
            <a:ext cx="576262" cy="69215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Triángulo isósceles"/>
          <p:cNvSpPr/>
          <p:nvPr/>
        </p:nvSpPr>
        <p:spPr>
          <a:xfrm flipV="1">
            <a:off x="7358063" y="6165850"/>
            <a:ext cx="577850" cy="69215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Triángulo isósceles"/>
          <p:cNvSpPr/>
          <p:nvPr/>
        </p:nvSpPr>
        <p:spPr>
          <a:xfrm flipV="1">
            <a:off x="8001000" y="6165850"/>
            <a:ext cx="576263" cy="692150"/>
          </a:xfrm>
          <a:prstGeom prst="triangl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4" name="33 Triángulo isósceles"/>
          <p:cNvSpPr/>
          <p:nvPr/>
        </p:nvSpPr>
        <p:spPr>
          <a:xfrm flipV="1">
            <a:off x="8572500" y="6165850"/>
            <a:ext cx="577850" cy="692150"/>
          </a:xfrm>
          <a:prstGeom prst="triangle">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5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5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5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5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5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5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5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5000"/>
                                        <p:tgtEl>
                                          <p:spTgt spid="13"/>
                                        </p:tgtEl>
                                      </p:cBhvr>
                                    </p:animEffect>
                                  </p:childTnLst>
                                </p:cTn>
                              </p:par>
                              <p:par>
                                <p:cTn id="32" presetID="16" presetClass="entr" presetSubtype="2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Horizontal)">
                                      <p:cBhvr>
                                        <p:cTn id="34" dur="5000"/>
                                        <p:tgtEl>
                                          <p:spTgt spid="14"/>
                                        </p:tgtEl>
                                      </p:cBhvr>
                                    </p:animEffect>
                                  </p:childTnLst>
                                </p:cTn>
                              </p:par>
                              <p:par>
                                <p:cTn id="35" presetID="16" presetClass="entr" presetSubtype="26"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arn(inHorizontal)">
                                      <p:cBhvr>
                                        <p:cTn id="37" dur="5000"/>
                                        <p:tgtEl>
                                          <p:spTgt spid="15"/>
                                        </p:tgtEl>
                                      </p:cBhvr>
                                    </p:animEffect>
                                  </p:childTnLst>
                                </p:cTn>
                              </p:par>
                              <p:par>
                                <p:cTn id="38" presetID="16" presetClass="entr" presetSubtype="26" fill="hold"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barn(inHorizontal)">
                                      <p:cBhvr>
                                        <p:cTn id="40" dur="5000"/>
                                        <p:tgtEl>
                                          <p:spTgt spid="16"/>
                                        </p:tgtEl>
                                      </p:cBhvr>
                                    </p:animEffect>
                                  </p:childTnLst>
                                </p:cTn>
                              </p:par>
                              <p:par>
                                <p:cTn id="41" presetID="16" presetClass="entr" presetSubtype="26"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barn(inHorizontal)">
                                      <p:cBhvr>
                                        <p:cTn id="43" dur="5000"/>
                                        <p:tgtEl>
                                          <p:spTgt spid="17"/>
                                        </p:tgtEl>
                                      </p:cBhvr>
                                    </p:animEffect>
                                  </p:childTnLst>
                                </p:cTn>
                              </p:par>
                              <p:par>
                                <p:cTn id="44" presetID="16" presetClass="entr" presetSubtype="26"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barn(inHorizontal)">
                                      <p:cBhvr>
                                        <p:cTn id="46" dur="5000"/>
                                        <p:tgtEl>
                                          <p:spTgt spid="18"/>
                                        </p:tgtEl>
                                      </p:cBhvr>
                                    </p:animEffect>
                                  </p:childTnLst>
                                </p:cTn>
                              </p:par>
                              <p:par>
                                <p:cTn id="47" presetID="16" presetClass="entr" presetSubtype="26"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arn(inHorizontal)">
                                      <p:cBhvr>
                                        <p:cTn id="49" dur="5000"/>
                                        <p:tgtEl>
                                          <p:spTgt spid="19"/>
                                        </p:tgtEl>
                                      </p:cBhvr>
                                    </p:animEffect>
                                  </p:childTnLst>
                                </p:cTn>
                              </p:par>
                              <p:par>
                                <p:cTn id="50" presetID="48" presetClass="entr" presetSubtype="0" accel="50000" fill="hold" nodeType="with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 dur="5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54" dur="5000" fill="hold"/>
                                        <p:tgtEl>
                                          <p:spTgt spid="5"/>
                                        </p:tgtEl>
                                        <p:attrNameLst>
                                          <p:attrName>ppt_y</p:attrName>
                                        </p:attrNameLst>
                                      </p:cBhvr>
                                      <p:tavLst>
                                        <p:tav tm="0">
                                          <p:val>
                                            <p:strVal val="#ppt_y"/>
                                          </p:val>
                                        </p:tav>
                                        <p:tav tm="100000">
                                          <p:val>
                                            <p:strVal val="#ppt_y"/>
                                          </p:val>
                                        </p:tav>
                                      </p:tavLst>
                                    </p:anim>
                                    <p:animEffect transition="in" filter="fade">
                                      <p:cBhvr>
                                        <p:cTn id="55" dur="5000"/>
                                        <p:tgtEl>
                                          <p:spTgt spid="5"/>
                                        </p:tgtEl>
                                      </p:cBhvr>
                                    </p:animEffect>
                                  </p:childTnLst>
                                </p:cTn>
                              </p:par>
                              <p:par>
                                <p:cTn id="56" presetID="48" presetClass="entr" presetSubtype="0" accel="5000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 calcmode="lin" valueType="num">
                                      <p:cBhvr>
                                        <p:cTn id="58" dur="5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9" dur="5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60" dur="5000" fill="hold"/>
                                        <p:tgtEl>
                                          <p:spTgt spid="6"/>
                                        </p:tgtEl>
                                        <p:attrNameLst>
                                          <p:attrName>ppt_y</p:attrName>
                                        </p:attrNameLst>
                                      </p:cBhvr>
                                      <p:tavLst>
                                        <p:tav tm="0">
                                          <p:val>
                                            <p:strVal val="#ppt_y"/>
                                          </p:val>
                                        </p:tav>
                                        <p:tav tm="100000">
                                          <p:val>
                                            <p:strVal val="#ppt_y"/>
                                          </p:val>
                                        </p:tav>
                                      </p:tavLst>
                                    </p:anim>
                                    <p:animEffect transition="in" filter="fade">
                                      <p:cBhvr>
                                        <p:cTn id="61" dur="5000"/>
                                        <p:tgtEl>
                                          <p:spTgt spid="6"/>
                                        </p:tgtEl>
                                      </p:cBhvr>
                                    </p:animEffect>
                                  </p:childTnLst>
                                </p:cTn>
                              </p:par>
                              <p:par>
                                <p:cTn id="62" presetID="48" presetClass="entr" presetSubtype="0" accel="50000" fill="hold" nodeType="withEffect">
                                  <p:stCondLst>
                                    <p:cond delay="0"/>
                                  </p:stCondLst>
                                  <p:childTnLst>
                                    <p:set>
                                      <p:cBhvr>
                                        <p:cTn id="63" dur="1" fill="hold">
                                          <p:stCondLst>
                                            <p:cond delay="0"/>
                                          </p:stCondLst>
                                        </p:cTn>
                                        <p:tgtEl>
                                          <p:spTgt spid="7"/>
                                        </p:tgtEl>
                                        <p:attrNameLst>
                                          <p:attrName>style.visibility</p:attrName>
                                        </p:attrNameLst>
                                      </p:cBhvr>
                                      <p:to>
                                        <p:strVal val="visible"/>
                                      </p:to>
                                    </p:set>
                                    <p:anim calcmode="lin" valueType="num">
                                      <p:cBhvr>
                                        <p:cTn id="64" dur="5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5" dur="5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66" dur="5000" fill="hold"/>
                                        <p:tgtEl>
                                          <p:spTgt spid="7"/>
                                        </p:tgtEl>
                                        <p:attrNameLst>
                                          <p:attrName>ppt_y</p:attrName>
                                        </p:attrNameLst>
                                      </p:cBhvr>
                                      <p:tavLst>
                                        <p:tav tm="0">
                                          <p:val>
                                            <p:strVal val="#ppt_y"/>
                                          </p:val>
                                        </p:tav>
                                        <p:tav tm="100000">
                                          <p:val>
                                            <p:strVal val="#ppt_y"/>
                                          </p:val>
                                        </p:tav>
                                      </p:tavLst>
                                    </p:anim>
                                    <p:animEffect transition="in" filter="fade">
                                      <p:cBhvr>
                                        <p:cTn id="67" dur="5000"/>
                                        <p:tgtEl>
                                          <p:spTgt spid="7"/>
                                        </p:tgtEl>
                                      </p:cBhvr>
                                    </p:animEffect>
                                  </p:childTnLst>
                                </p:cTn>
                              </p:par>
                              <p:par>
                                <p:cTn id="68" presetID="48" presetClass="entr" presetSubtype="0" accel="50000" fill="hold"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p:cTn id="70" dur="5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1" dur="5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72" dur="5000" fill="hold"/>
                                        <p:tgtEl>
                                          <p:spTgt spid="8"/>
                                        </p:tgtEl>
                                        <p:attrNameLst>
                                          <p:attrName>ppt_y</p:attrName>
                                        </p:attrNameLst>
                                      </p:cBhvr>
                                      <p:tavLst>
                                        <p:tav tm="0">
                                          <p:val>
                                            <p:strVal val="#ppt_y"/>
                                          </p:val>
                                        </p:tav>
                                        <p:tav tm="100000">
                                          <p:val>
                                            <p:strVal val="#ppt_y"/>
                                          </p:val>
                                        </p:tav>
                                      </p:tavLst>
                                    </p:anim>
                                    <p:animEffect transition="in" filter="fade">
                                      <p:cBhvr>
                                        <p:cTn id="73" dur="5000"/>
                                        <p:tgtEl>
                                          <p:spTgt spid="8"/>
                                        </p:tgtEl>
                                      </p:cBhvr>
                                    </p:animEffect>
                                  </p:childTnLst>
                                </p:cTn>
                              </p:par>
                              <p:par>
                                <p:cTn id="74" presetID="48" presetClass="entr" presetSubtype="0" accel="50000"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 calcmode="lin" valueType="num">
                                      <p:cBhvr>
                                        <p:cTn id="76" dur="5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7" dur="5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78" dur="5000" fill="hold"/>
                                        <p:tgtEl>
                                          <p:spTgt spid="9"/>
                                        </p:tgtEl>
                                        <p:attrNameLst>
                                          <p:attrName>ppt_y</p:attrName>
                                        </p:attrNameLst>
                                      </p:cBhvr>
                                      <p:tavLst>
                                        <p:tav tm="0">
                                          <p:val>
                                            <p:strVal val="#ppt_y"/>
                                          </p:val>
                                        </p:tav>
                                        <p:tav tm="100000">
                                          <p:val>
                                            <p:strVal val="#ppt_y"/>
                                          </p:val>
                                        </p:tav>
                                      </p:tavLst>
                                    </p:anim>
                                    <p:animEffect transition="in" filter="fade">
                                      <p:cBhvr>
                                        <p:cTn id="79" dur="5000"/>
                                        <p:tgtEl>
                                          <p:spTgt spid="9"/>
                                        </p:tgtEl>
                                      </p:cBhvr>
                                    </p:animEffect>
                                  </p:childTnLst>
                                </p:cTn>
                              </p:par>
                              <p:par>
                                <p:cTn id="80" presetID="48" presetClass="entr" presetSubtype="0" accel="50000" fill="hold" nodeType="withEffect">
                                  <p:stCondLst>
                                    <p:cond delay="0"/>
                                  </p:stCondLst>
                                  <p:childTnLst>
                                    <p:set>
                                      <p:cBhvr>
                                        <p:cTn id="81" dur="1" fill="hold">
                                          <p:stCondLst>
                                            <p:cond delay="0"/>
                                          </p:stCondLst>
                                        </p:cTn>
                                        <p:tgtEl>
                                          <p:spTgt spid="10"/>
                                        </p:tgtEl>
                                        <p:attrNameLst>
                                          <p:attrName>style.visibility</p:attrName>
                                        </p:attrNameLst>
                                      </p:cBhvr>
                                      <p:to>
                                        <p:strVal val="visible"/>
                                      </p:to>
                                    </p:set>
                                    <p:anim calcmode="lin" valueType="num">
                                      <p:cBhvr>
                                        <p:cTn id="82" dur="5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3" dur="5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84" dur="5000" fill="hold"/>
                                        <p:tgtEl>
                                          <p:spTgt spid="10"/>
                                        </p:tgtEl>
                                        <p:attrNameLst>
                                          <p:attrName>ppt_y</p:attrName>
                                        </p:attrNameLst>
                                      </p:cBhvr>
                                      <p:tavLst>
                                        <p:tav tm="0">
                                          <p:val>
                                            <p:strVal val="#ppt_y"/>
                                          </p:val>
                                        </p:tav>
                                        <p:tav tm="100000">
                                          <p:val>
                                            <p:strVal val="#ppt_y"/>
                                          </p:val>
                                        </p:tav>
                                      </p:tavLst>
                                    </p:anim>
                                    <p:animEffect transition="in" filter="fade">
                                      <p:cBhvr>
                                        <p:cTn id="85" dur="5000"/>
                                        <p:tgtEl>
                                          <p:spTgt spid="10"/>
                                        </p:tgtEl>
                                      </p:cBhvr>
                                    </p:animEffect>
                                  </p:childTnLst>
                                </p:cTn>
                              </p:par>
                              <p:par>
                                <p:cTn id="86" presetID="48" presetClass="entr" presetSubtype="0" accel="50000" fill="hold" nodeType="withEffect">
                                  <p:stCondLst>
                                    <p:cond delay="0"/>
                                  </p:stCondLst>
                                  <p:childTnLst>
                                    <p:set>
                                      <p:cBhvr>
                                        <p:cTn id="87" dur="1" fill="hold">
                                          <p:stCondLst>
                                            <p:cond delay="0"/>
                                          </p:stCondLst>
                                        </p:cTn>
                                        <p:tgtEl>
                                          <p:spTgt spid="11"/>
                                        </p:tgtEl>
                                        <p:attrNameLst>
                                          <p:attrName>style.visibility</p:attrName>
                                        </p:attrNameLst>
                                      </p:cBhvr>
                                      <p:to>
                                        <p:strVal val="visible"/>
                                      </p:to>
                                    </p:set>
                                    <p:anim calcmode="lin" valueType="num">
                                      <p:cBhvr>
                                        <p:cTn id="88" dur="5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9" dur="5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90" dur="5000" fill="hold"/>
                                        <p:tgtEl>
                                          <p:spTgt spid="11"/>
                                        </p:tgtEl>
                                        <p:attrNameLst>
                                          <p:attrName>ppt_y</p:attrName>
                                        </p:attrNameLst>
                                      </p:cBhvr>
                                      <p:tavLst>
                                        <p:tav tm="0">
                                          <p:val>
                                            <p:strVal val="#ppt_y"/>
                                          </p:val>
                                        </p:tav>
                                        <p:tav tm="100000">
                                          <p:val>
                                            <p:strVal val="#ppt_y"/>
                                          </p:val>
                                        </p:tav>
                                      </p:tavLst>
                                    </p:anim>
                                    <p:animEffect transition="in" filter="fade">
                                      <p:cBhvr>
                                        <p:cTn id="91" dur="5000"/>
                                        <p:tgtEl>
                                          <p:spTgt spid="11"/>
                                        </p:tgtEl>
                                      </p:cBhvr>
                                    </p:animEffect>
                                  </p:childTnLst>
                                </p:cTn>
                              </p:par>
                              <p:par>
                                <p:cTn id="92" presetID="48" presetClass="entr" presetSubtype="0" accel="50000" fill="hold" nodeType="withEffect">
                                  <p:stCondLst>
                                    <p:cond delay="0"/>
                                  </p:stCondLst>
                                  <p:childTnLst>
                                    <p:set>
                                      <p:cBhvr>
                                        <p:cTn id="93" dur="1" fill="hold">
                                          <p:stCondLst>
                                            <p:cond delay="0"/>
                                          </p:stCondLst>
                                        </p:cTn>
                                        <p:tgtEl>
                                          <p:spTgt spid="12"/>
                                        </p:tgtEl>
                                        <p:attrNameLst>
                                          <p:attrName>style.visibility</p:attrName>
                                        </p:attrNameLst>
                                      </p:cBhvr>
                                      <p:to>
                                        <p:strVal val="visible"/>
                                      </p:to>
                                    </p:set>
                                    <p:anim calcmode="lin" valueType="num">
                                      <p:cBhvr>
                                        <p:cTn id="94" dur="5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5" dur="5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96" dur="5000" fill="hold"/>
                                        <p:tgtEl>
                                          <p:spTgt spid="12"/>
                                        </p:tgtEl>
                                        <p:attrNameLst>
                                          <p:attrName>ppt_y</p:attrName>
                                        </p:attrNameLst>
                                      </p:cBhvr>
                                      <p:tavLst>
                                        <p:tav tm="0">
                                          <p:val>
                                            <p:strVal val="#ppt_y"/>
                                          </p:val>
                                        </p:tav>
                                        <p:tav tm="100000">
                                          <p:val>
                                            <p:strVal val="#ppt_y"/>
                                          </p:val>
                                        </p:tav>
                                      </p:tavLst>
                                    </p:anim>
                                    <p:animEffect transition="in" filter="fade">
                                      <p:cBhvr>
                                        <p:cTn id="97" dur="5000"/>
                                        <p:tgtEl>
                                          <p:spTgt spid="12"/>
                                        </p:tgtEl>
                                      </p:cBhvr>
                                    </p:animEffect>
                                  </p:childTnLst>
                                </p:cTn>
                              </p:par>
                              <p:par>
                                <p:cTn id="98" presetID="48" presetClass="entr" presetSubtype="0" accel="50000" fill="hold" nodeType="withEffect">
                                  <p:stCondLst>
                                    <p:cond delay="0"/>
                                  </p:stCondLst>
                                  <p:childTnLst>
                                    <p:set>
                                      <p:cBhvr>
                                        <p:cTn id="99" dur="1" fill="hold">
                                          <p:stCondLst>
                                            <p:cond delay="0"/>
                                          </p:stCondLst>
                                        </p:cTn>
                                        <p:tgtEl>
                                          <p:spTgt spid="13"/>
                                        </p:tgtEl>
                                        <p:attrNameLst>
                                          <p:attrName>style.visibility</p:attrName>
                                        </p:attrNameLst>
                                      </p:cBhvr>
                                      <p:to>
                                        <p:strVal val="visible"/>
                                      </p:to>
                                    </p:set>
                                    <p:anim calcmode="lin" valueType="num">
                                      <p:cBhvr>
                                        <p:cTn id="100" dur="5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1" dur="5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102" dur="5000" fill="hold"/>
                                        <p:tgtEl>
                                          <p:spTgt spid="13"/>
                                        </p:tgtEl>
                                        <p:attrNameLst>
                                          <p:attrName>ppt_y</p:attrName>
                                        </p:attrNameLst>
                                      </p:cBhvr>
                                      <p:tavLst>
                                        <p:tav tm="0">
                                          <p:val>
                                            <p:strVal val="#ppt_y"/>
                                          </p:val>
                                        </p:tav>
                                        <p:tav tm="100000">
                                          <p:val>
                                            <p:strVal val="#ppt_y"/>
                                          </p:val>
                                        </p:tav>
                                      </p:tavLst>
                                    </p:anim>
                                    <p:animEffect transition="in" filter="fade">
                                      <p:cBhvr>
                                        <p:cTn id="103" dur="5000"/>
                                        <p:tgtEl>
                                          <p:spTgt spid="13"/>
                                        </p:tgtEl>
                                      </p:cBhvr>
                                    </p:animEffect>
                                  </p:childTnLst>
                                </p:cTn>
                              </p:par>
                              <p:par>
                                <p:cTn id="104" presetID="48" presetClass="entr" presetSubtype="0" accel="50000" fill="hold" nodeType="withEffect">
                                  <p:stCondLst>
                                    <p:cond delay="0"/>
                                  </p:stCondLst>
                                  <p:childTnLst>
                                    <p:set>
                                      <p:cBhvr>
                                        <p:cTn id="105" dur="1" fill="hold">
                                          <p:stCondLst>
                                            <p:cond delay="0"/>
                                          </p:stCondLst>
                                        </p:cTn>
                                        <p:tgtEl>
                                          <p:spTgt spid="14"/>
                                        </p:tgtEl>
                                        <p:attrNameLst>
                                          <p:attrName>style.visibility</p:attrName>
                                        </p:attrNameLst>
                                      </p:cBhvr>
                                      <p:to>
                                        <p:strVal val="visible"/>
                                      </p:to>
                                    </p:set>
                                    <p:anim calcmode="lin" valueType="num">
                                      <p:cBhvr>
                                        <p:cTn id="106" dur="5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7" dur="5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108" dur="5000" fill="hold"/>
                                        <p:tgtEl>
                                          <p:spTgt spid="14"/>
                                        </p:tgtEl>
                                        <p:attrNameLst>
                                          <p:attrName>ppt_y</p:attrName>
                                        </p:attrNameLst>
                                      </p:cBhvr>
                                      <p:tavLst>
                                        <p:tav tm="0">
                                          <p:val>
                                            <p:strVal val="#ppt_y"/>
                                          </p:val>
                                        </p:tav>
                                        <p:tav tm="100000">
                                          <p:val>
                                            <p:strVal val="#ppt_y"/>
                                          </p:val>
                                        </p:tav>
                                      </p:tavLst>
                                    </p:anim>
                                    <p:animEffect transition="in" filter="fade">
                                      <p:cBhvr>
                                        <p:cTn id="109" dur="5000"/>
                                        <p:tgtEl>
                                          <p:spTgt spid="14"/>
                                        </p:tgtEl>
                                      </p:cBhvr>
                                    </p:animEffect>
                                  </p:childTnLst>
                                </p:cTn>
                              </p:par>
                              <p:par>
                                <p:cTn id="110" presetID="48" presetClass="entr" presetSubtype="0" accel="50000" fill="hold" nodeType="withEffect">
                                  <p:stCondLst>
                                    <p:cond delay="0"/>
                                  </p:stCondLst>
                                  <p:childTnLst>
                                    <p:set>
                                      <p:cBhvr>
                                        <p:cTn id="111" dur="1" fill="hold">
                                          <p:stCondLst>
                                            <p:cond delay="0"/>
                                          </p:stCondLst>
                                        </p:cTn>
                                        <p:tgtEl>
                                          <p:spTgt spid="15"/>
                                        </p:tgtEl>
                                        <p:attrNameLst>
                                          <p:attrName>style.visibility</p:attrName>
                                        </p:attrNameLst>
                                      </p:cBhvr>
                                      <p:to>
                                        <p:strVal val="visible"/>
                                      </p:to>
                                    </p:set>
                                    <p:anim calcmode="lin" valueType="num">
                                      <p:cBhvr>
                                        <p:cTn id="112" dur="5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3" dur="5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114" dur="5000" fill="hold"/>
                                        <p:tgtEl>
                                          <p:spTgt spid="15"/>
                                        </p:tgtEl>
                                        <p:attrNameLst>
                                          <p:attrName>ppt_y</p:attrName>
                                        </p:attrNameLst>
                                      </p:cBhvr>
                                      <p:tavLst>
                                        <p:tav tm="0">
                                          <p:val>
                                            <p:strVal val="#ppt_y"/>
                                          </p:val>
                                        </p:tav>
                                        <p:tav tm="100000">
                                          <p:val>
                                            <p:strVal val="#ppt_y"/>
                                          </p:val>
                                        </p:tav>
                                      </p:tavLst>
                                    </p:anim>
                                    <p:animEffect transition="in" filter="fade">
                                      <p:cBhvr>
                                        <p:cTn id="115" dur="5000"/>
                                        <p:tgtEl>
                                          <p:spTgt spid="15"/>
                                        </p:tgtEl>
                                      </p:cBhvr>
                                    </p:animEffect>
                                  </p:childTnLst>
                                </p:cTn>
                              </p:par>
                              <p:par>
                                <p:cTn id="116" presetID="48" presetClass="entr" presetSubtype="0" accel="50000" fill="hold" nodeType="withEffect">
                                  <p:stCondLst>
                                    <p:cond delay="0"/>
                                  </p:stCondLst>
                                  <p:childTnLst>
                                    <p:set>
                                      <p:cBhvr>
                                        <p:cTn id="117" dur="1" fill="hold">
                                          <p:stCondLst>
                                            <p:cond delay="0"/>
                                          </p:stCondLst>
                                        </p:cTn>
                                        <p:tgtEl>
                                          <p:spTgt spid="16"/>
                                        </p:tgtEl>
                                        <p:attrNameLst>
                                          <p:attrName>style.visibility</p:attrName>
                                        </p:attrNameLst>
                                      </p:cBhvr>
                                      <p:to>
                                        <p:strVal val="visible"/>
                                      </p:to>
                                    </p:set>
                                    <p:anim calcmode="lin" valueType="num">
                                      <p:cBhvr>
                                        <p:cTn id="118" dur="5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19" dur="5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120" dur="5000" fill="hold"/>
                                        <p:tgtEl>
                                          <p:spTgt spid="16"/>
                                        </p:tgtEl>
                                        <p:attrNameLst>
                                          <p:attrName>ppt_y</p:attrName>
                                        </p:attrNameLst>
                                      </p:cBhvr>
                                      <p:tavLst>
                                        <p:tav tm="0">
                                          <p:val>
                                            <p:strVal val="#ppt_y"/>
                                          </p:val>
                                        </p:tav>
                                        <p:tav tm="100000">
                                          <p:val>
                                            <p:strVal val="#ppt_y"/>
                                          </p:val>
                                        </p:tav>
                                      </p:tavLst>
                                    </p:anim>
                                    <p:animEffect transition="in" filter="fade">
                                      <p:cBhvr>
                                        <p:cTn id="121" dur="5000"/>
                                        <p:tgtEl>
                                          <p:spTgt spid="16"/>
                                        </p:tgtEl>
                                      </p:cBhvr>
                                    </p:animEffect>
                                  </p:childTnLst>
                                </p:cTn>
                              </p:par>
                              <p:par>
                                <p:cTn id="122" presetID="48" presetClass="entr" presetSubtype="0" accel="50000" fill="hold" nodeType="withEffect">
                                  <p:stCondLst>
                                    <p:cond delay="0"/>
                                  </p:stCondLst>
                                  <p:childTnLst>
                                    <p:set>
                                      <p:cBhvr>
                                        <p:cTn id="123" dur="1" fill="hold">
                                          <p:stCondLst>
                                            <p:cond delay="0"/>
                                          </p:stCondLst>
                                        </p:cTn>
                                        <p:tgtEl>
                                          <p:spTgt spid="17"/>
                                        </p:tgtEl>
                                        <p:attrNameLst>
                                          <p:attrName>style.visibility</p:attrName>
                                        </p:attrNameLst>
                                      </p:cBhvr>
                                      <p:to>
                                        <p:strVal val="visible"/>
                                      </p:to>
                                    </p:set>
                                    <p:anim calcmode="lin" valueType="num">
                                      <p:cBhvr>
                                        <p:cTn id="124" dur="5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25" dur="5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26" dur="5000" fill="hold"/>
                                        <p:tgtEl>
                                          <p:spTgt spid="17"/>
                                        </p:tgtEl>
                                        <p:attrNameLst>
                                          <p:attrName>ppt_y</p:attrName>
                                        </p:attrNameLst>
                                      </p:cBhvr>
                                      <p:tavLst>
                                        <p:tav tm="0">
                                          <p:val>
                                            <p:strVal val="#ppt_y"/>
                                          </p:val>
                                        </p:tav>
                                        <p:tav tm="100000">
                                          <p:val>
                                            <p:strVal val="#ppt_y"/>
                                          </p:val>
                                        </p:tav>
                                      </p:tavLst>
                                    </p:anim>
                                    <p:animEffect transition="in" filter="fade">
                                      <p:cBhvr>
                                        <p:cTn id="127" dur="5000"/>
                                        <p:tgtEl>
                                          <p:spTgt spid="17"/>
                                        </p:tgtEl>
                                      </p:cBhvr>
                                    </p:animEffect>
                                  </p:childTnLst>
                                </p:cTn>
                              </p:par>
                              <p:par>
                                <p:cTn id="128" presetID="48" presetClass="entr" presetSubtype="0" accel="50000" fill="hold" nodeType="withEffect">
                                  <p:stCondLst>
                                    <p:cond delay="0"/>
                                  </p:stCondLst>
                                  <p:childTnLst>
                                    <p:set>
                                      <p:cBhvr>
                                        <p:cTn id="129" dur="1" fill="hold">
                                          <p:stCondLst>
                                            <p:cond delay="0"/>
                                          </p:stCondLst>
                                        </p:cTn>
                                        <p:tgtEl>
                                          <p:spTgt spid="18"/>
                                        </p:tgtEl>
                                        <p:attrNameLst>
                                          <p:attrName>style.visibility</p:attrName>
                                        </p:attrNameLst>
                                      </p:cBhvr>
                                      <p:to>
                                        <p:strVal val="visible"/>
                                      </p:to>
                                    </p:set>
                                    <p:anim calcmode="lin" valueType="num">
                                      <p:cBhvr>
                                        <p:cTn id="130" dur="5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1" dur="5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132" dur="5000" fill="hold"/>
                                        <p:tgtEl>
                                          <p:spTgt spid="18"/>
                                        </p:tgtEl>
                                        <p:attrNameLst>
                                          <p:attrName>ppt_y</p:attrName>
                                        </p:attrNameLst>
                                      </p:cBhvr>
                                      <p:tavLst>
                                        <p:tav tm="0">
                                          <p:val>
                                            <p:strVal val="#ppt_y"/>
                                          </p:val>
                                        </p:tav>
                                        <p:tav tm="100000">
                                          <p:val>
                                            <p:strVal val="#ppt_y"/>
                                          </p:val>
                                        </p:tav>
                                      </p:tavLst>
                                    </p:anim>
                                    <p:animEffect transition="in" filter="fade">
                                      <p:cBhvr>
                                        <p:cTn id="133" dur="5000"/>
                                        <p:tgtEl>
                                          <p:spTgt spid="18"/>
                                        </p:tgtEl>
                                      </p:cBhvr>
                                    </p:animEffect>
                                  </p:childTnLst>
                                </p:cTn>
                              </p:par>
                              <p:par>
                                <p:cTn id="134" presetID="48" presetClass="entr" presetSubtype="0" accel="50000" fill="hold" nodeType="withEffect">
                                  <p:stCondLst>
                                    <p:cond delay="0"/>
                                  </p:stCondLst>
                                  <p:childTnLst>
                                    <p:set>
                                      <p:cBhvr>
                                        <p:cTn id="135" dur="1" fill="hold">
                                          <p:stCondLst>
                                            <p:cond delay="0"/>
                                          </p:stCondLst>
                                        </p:cTn>
                                        <p:tgtEl>
                                          <p:spTgt spid="19"/>
                                        </p:tgtEl>
                                        <p:attrNameLst>
                                          <p:attrName>style.visibility</p:attrName>
                                        </p:attrNameLst>
                                      </p:cBhvr>
                                      <p:to>
                                        <p:strVal val="visible"/>
                                      </p:to>
                                    </p:set>
                                    <p:anim calcmode="lin" valueType="num">
                                      <p:cBhvr>
                                        <p:cTn id="136" dur="5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37" dur="5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138" dur="5000" fill="hold"/>
                                        <p:tgtEl>
                                          <p:spTgt spid="19"/>
                                        </p:tgtEl>
                                        <p:attrNameLst>
                                          <p:attrName>ppt_y</p:attrName>
                                        </p:attrNameLst>
                                      </p:cBhvr>
                                      <p:tavLst>
                                        <p:tav tm="0">
                                          <p:val>
                                            <p:strVal val="#ppt_y"/>
                                          </p:val>
                                        </p:tav>
                                        <p:tav tm="100000">
                                          <p:val>
                                            <p:strVal val="#ppt_y"/>
                                          </p:val>
                                        </p:tav>
                                      </p:tavLst>
                                    </p:anim>
                                    <p:animEffect transition="in" filter="fade">
                                      <p:cBhvr>
                                        <p:cTn id="139" dur="5000"/>
                                        <p:tgtEl>
                                          <p:spTgt spid="19"/>
                                        </p:tgtEl>
                                      </p:cBhvr>
                                    </p:animEffect>
                                  </p:childTnLst>
                                </p:cTn>
                              </p:par>
                              <p:par>
                                <p:cTn id="140" presetID="16" presetClass="entr" presetSubtype="21" fill="hold" nodeType="withEffect">
                                  <p:stCondLst>
                                    <p:cond delay="0"/>
                                  </p:stCondLst>
                                  <p:childTnLst>
                                    <p:set>
                                      <p:cBhvr>
                                        <p:cTn id="141" dur="1" fill="hold">
                                          <p:stCondLst>
                                            <p:cond delay="0"/>
                                          </p:stCondLst>
                                        </p:cTn>
                                        <p:tgtEl>
                                          <p:spTgt spid="20"/>
                                        </p:tgtEl>
                                        <p:attrNameLst>
                                          <p:attrName>style.visibility</p:attrName>
                                        </p:attrNameLst>
                                      </p:cBhvr>
                                      <p:to>
                                        <p:strVal val="visible"/>
                                      </p:to>
                                    </p:set>
                                    <p:animEffect transition="in" filter="barn(inVertical)">
                                      <p:cBhvr>
                                        <p:cTn id="142" dur="5000"/>
                                        <p:tgtEl>
                                          <p:spTgt spid="20"/>
                                        </p:tgtEl>
                                      </p:cBhvr>
                                    </p:animEffect>
                                  </p:childTnLst>
                                </p:cTn>
                              </p:par>
                              <p:par>
                                <p:cTn id="143" presetID="16" presetClass="entr" presetSubtype="21" fill="hold" nodeType="withEffect">
                                  <p:stCondLst>
                                    <p:cond delay="0"/>
                                  </p:stCondLst>
                                  <p:childTnLst>
                                    <p:set>
                                      <p:cBhvr>
                                        <p:cTn id="144" dur="1" fill="hold">
                                          <p:stCondLst>
                                            <p:cond delay="0"/>
                                          </p:stCondLst>
                                        </p:cTn>
                                        <p:tgtEl>
                                          <p:spTgt spid="21"/>
                                        </p:tgtEl>
                                        <p:attrNameLst>
                                          <p:attrName>style.visibility</p:attrName>
                                        </p:attrNameLst>
                                      </p:cBhvr>
                                      <p:to>
                                        <p:strVal val="visible"/>
                                      </p:to>
                                    </p:set>
                                    <p:animEffect transition="in" filter="barn(inVertical)">
                                      <p:cBhvr>
                                        <p:cTn id="145" dur="5000"/>
                                        <p:tgtEl>
                                          <p:spTgt spid="21"/>
                                        </p:tgtEl>
                                      </p:cBhvr>
                                    </p:animEffect>
                                  </p:childTnLst>
                                </p:cTn>
                              </p:par>
                              <p:par>
                                <p:cTn id="146" presetID="16" presetClass="entr" presetSubtype="21" fill="hold" nodeType="withEffect">
                                  <p:stCondLst>
                                    <p:cond delay="0"/>
                                  </p:stCondLst>
                                  <p:childTnLst>
                                    <p:set>
                                      <p:cBhvr>
                                        <p:cTn id="147" dur="1" fill="hold">
                                          <p:stCondLst>
                                            <p:cond delay="0"/>
                                          </p:stCondLst>
                                        </p:cTn>
                                        <p:tgtEl>
                                          <p:spTgt spid="22"/>
                                        </p:tgtEl>
                                        <p:attrNameLst>
                                          <p:attrName>style.visibility</p:attrName>
                                        </p:attrNameLst>
                                      </p:cBhvr>
                                      <p:to>
                                        <p:strVal val="visible"/>
                                      </p:to>
                                    </p:set>
                                    <p:animEffect transition="in" filter="barn(inVertical)">
                                      <p:cBhvr>
                                        <p:cTn id="148" dur="5000"/>
                                        <p:tgtEl>
                                          <p:spTgt spid="22"/>
                                        </p:tgtEl>
                                      </p:cBhvr>
                                    </p:animEffect>
                                  </p:childTnLst>
                                </p:cTn>
                              </p:par>
                              <p:par>
                                <p:cTn id="149" presetID="16" presetClass="entr" presetSubtype="21" fill="hold" nodeType="withEffect">
                                  <p:stCondLst>
                                    <p:cond delay="0"/>
                                  </p:stCondLst>
                                  <p:childTnLst>
                                    <p:set>
                                      <p:cBhvr>
                                        <p:cTn id="150" dur="1" fill="hold">
                                          <p:stCondLst>
                                            <p:cond delay="0"/>
                                          </p:stCondLst>
                                        </p:cTn>
                                        <p:tgtEl>
                                          <p:spTgt spid="23"/>
                                        </p:tgtEl>
                                        <p:attrNameLst>
                                          <p:attrName>style.visibility</p:attrName>
                                        </p:attrNameLst>
                                      </p:cBhvr>
                                      <p:to>
                                        <p:strVal val="visible"/>
                                      </p:to>
                                    </p:set>
                                    <p:animEffect transition="in" filter="barn(inVertical)">
                                      <p:cBhvr>
                                        <p:cTn id="151" dur="5000"/>
                                        <p:tgtEl>
                                          <p:spTgt spid="23"/>
                                        </p:tgtEl>
                                      </p:cBhvr>
                                    </p:animEffect>
                                  </p:childTnLst>
                                </p:cTn>
                              </p:par>
                              <p:par>
                                <p:cTn id="152" presetID="16" presetClass="entr" presetSubtype="21" fill="hold" nodeType="withEffect">
                                  <p:stCondLst>
                                    <p:cond delay="0"/>
                                  </p:stCondLst>
                                  <p:childTnLst>
                                    <p:set>
                                      <p:cBhvr>
                                        <p:cTn id="153" dur="1" fill="hold">
                                          <p:stCondLst>
                                            <p:cond delay="0"/>
                                          </p:stCondLst>
                                        </p:cTn>
                                        <p:tgtEl>
                                          <p:spTgt spid="24"/>
                                        </p:tgtEl>
                                        <p:attrNameLst>
                                          <p:attrName>style.visibility</p:attrName>
                                        </p:attrNameLst>
                                      </p:cBhvr>
                                      <p:to>
                                        <p:strVal val="visible"/>
                                      </p:to>
                                    </p:set>
                                    <p:animEffect transition="in" filter="barn(inVertical)">
                                      <p:cBhvr>
                                        <p:cTn id="154" dur="5000"/>
                                        <p:tgtEl>
                                          <p:spTgt spid="24"/>
                                        </p:tgtEl>
                                      </p:cBhvr>
                                    </p:animEffect>
                                  </p:childTnLst>
                                </p:cTn>
                              </p:par>
                              <p:par>
                                <p:cTn id="155" presetID="16" presetClass="entr" presetSubtype="21" fill="hold" nodeType="withEffect">
                                  <p:stCondLst>
                                    <p:cond delay="0"/>
                                  </p:stCondLst>
                                  <p:childTnLst>
                                    <p:set>
                                      <p:cBhvr>
                                        <p:cTn id="156" dur="1" fill="hold">
                                          <p:stCondLst>
                                            <p:cond delay="0"/>
                                          </p:stCondLst>
                                        </p:cTn>
                                        <p:tgtEl>
                                          <p:spTgt spid="25"/>
                                        </p:tgtEl>
                                        <p:attrNameLst>
                                          <p:attrName>style.visibility</p:attrName>
                                        </p:attrNameLst>
                                      </p:cBhvr>
                                      <p:to>
                                        <p:strVal val="visible"/>
                                      </p:to>
                                    </p:set>
                                    <p:animEffect transition="in" filter="barn(inVertical)">
                                      <p:cBhvr>
                                        <p:cTn id="157" dur="5000"/>
                                        <p:tgtEl>
                                          <p:spTgt spid="25"/>
                                        </p:tgtEl>
                                      </p:cBhvr>
                                    </p:animEffect>
                                  </p:childTnLst>
                                </p:cTn>
                              </p:par>
                              <p:par>
                                <p:cTn id="158" presetID="16" presetClass="entr" presetSubtype="21" fill="hold" nodeType="withEffect">
                                  <p:stCondLst>
                                    <p:cond delay="0"/>
                                  </p:stCondLst>
                                  <p:childTnLst>
                                    <p:set>
                                      <p:cBhvr>
                                        <p:cTn id="159" dur="1" fill="hold">
                                          <p:stCondLst>
                                            <p:cond delay="0"/>
                                          </p:stCondLst>
                                        </p:cTn>
                                        <p:tgtEl>
                                          <p:spTgt spid="26"/>
                                        </p:tgtEl>
                                        <p:attrNameLst>
                                          <p:attrName>style.visibility</p:attrName>
                                        </p:attrNameLst>
                                      </p:cBhvr>
                                      <p:to>
                                        <p:strVal val="visible"/>
                                      </p:to>
                                    </p:set>
                                    <p:animEffect transition="in" filter="barn(inVertical)">
                                      <p:cBhvr>
                                        <p:cTn id="160" dur="5000"/>
                                        <p:tgtEl>
                                          <p:spTgt spid="26"/>
                                        </p:tgtEl>
                                      </p:cBhvr>
                                    </p:animEffect>
                                  </p:childTnLst>
                                </p:cTn>
                              </p:par>
                              <p:par>
                                <p:cTn id="161" presetID="16" presetClass="entr" presetSubtype="21" fill="hold" nodeType="withEffect">
                                  <p:stCondLst>
                                    <p:cond delay="0"/>
                                  </p:stCondLst>
                                  <p:childTnLst>
                                    <p:set>
                                      <p:cBhvr>
                                        <p:cTn id="162" dur="1" fill="hold">
                                          <p:stCondLst>
                                            <p:cond delay="0"/>
                                          </p:stCondLst>
                                        </p:cTn>
                                        <p:tgtEl>
                                          <p:spTgt spid="27"/>
                                        </p:tgtEl>
                                        <p:attrNameLst>
                                          <p:attrName>style.visibility</p:attrName>
                                        </p:attrNameLst>
                                      </p:cBhvr>
                                      <p:to>
                                        <p:strVal val="visible"/>
                                      </p:to>
                                    </p:set>
                                    <p:animEffect transition="in" filter="barn(inVertical)">
                                      <p:cBhvr>
                                        <p:cTn id="163" dur="5000"/>
                                        <p:tgtEl>
                                          <p:spTgt spid="27"/>
                                        </p:tgtEl>
                                      </p:cBhvr>
                                    </p:animEffect>
                                  </p:childTnLst>
                                </p:cTn>
                              </p:par>
                              <p:par>
                                <p:cTn id="164" presetID="16" presetClass="entr" presetSubtype="21" fill="hold" nodeType="withEffect">
                                  <p:stCondLst>
                                    <p:cond delay="0"/>
                                  </p:stCondLst>
                                  <p:childTnLst>
                                    <p:set>
                                      <p:cBhvr>
                                        <p:cTn id="165" dur="1" fill="hold">
                                          <p:stCondLst>
                                            <p:cond delay="0"/>
                                          </p:stCondLst>
                                        </p:cTn>
                                        <p:tgtEl>
                                          <p:spTgt spid="28"/>
                                        </p:tgtEl>
                                        <p:attrNameLst>
                                          <p:attrName>style.visibility</p:attrName>
                                        </p:attrNameLst>
                                      </p:cBhvr>
                                      <p:to>
                                        <p:strVal val="visible"/>
                                      </p:to>
                                    </p:set>
                                    <p:animEffect transition="in" filter="barn(inVertical)">
                                      <p:cBhvr>
                                        <p:cTn id="166" dur="5000"/>
                                        <p:tgtEl>
                                          <p:spTgt spid="28"/>
                                        </p:tgtEl>
                                      </p:cBhvr>
                                    </p:animEffect>
                                  </p:childTnLst>
                                </p:cTn>
                              </p:par>
                              <p:par>
                                <p:cTn id="167" presetID="16" presetClass="entr" presetSubtype="21" fill="hold" nodeType="withEffect">
                                  <p:stCondLst>
                                    <p:cond delay="0"/>
                                  </p:stCondLst>
                                  <p:childTnLst>
                                    <p:set>
                                      <p:cBhvr>
                                        <p:cTn id="168" dur="1" fill="hold">
                                          <p:stCondLst>
                                            <p:cond delay="0"/>
                                          </p:stCondLst>
                                        </p:cTn>
                                        <p:tgtEl>
                                          <p:spTgt spid="29"/>
                                        </p:tgtEl>
                                        <p:attrNameLst>
                                          <p:attrName>style.visibility</p:attrName>
                                        </p:attrNameLst>
                                      </p:cBhvr>
                                      <p:to>
                                        <p:strVal val="visible"/>
                                      </p:to>
                                    </p:set>
                                    <p:animEffect transition="in" filter="barn(inVertical)">
                                      <p:cBhvr>
                                        <p:cTn id="169" dur="5000"/>
                                        <p:tgtEl>
                                          <p:spTgt spid="29"/>
                                        </p:tgtEl>
                                      </p:cBhvr>
                                    </p:animEffect>
                                  </p:childTnLst>
                                </p:cTn>
                              </p:par>
                              <p:par>
                                <p:cTn id="170" presetID="16" presetClass="entr" presetSubtype="21" fill="hold" nodeType="withEffect">
                                  <p:stCondLst>
                                    <p:cond delay="0"/>
                                  </p:stCondLst>
                                  <p:childTnLst>
                                    <p:set>
                                      <p:cBhvr>
                                        <p:cTn id="171" dur="1" fill="hold">
                                          <p:stCondLst>
                                            <p:cond delay="0"/>
                                          </p:stCondLst>
                                        </p:cTn>
                                        <p:tgtEl>
                                          <p:spTgt spid="30"/>
                                        </p:tgtEl>
                                        <p:attrNameLst>
                                          <p:attrName>style.visibility</p:attrName>
                                        </p:attrNameLst>
                                      </p:cBhvr>
                                      <p:to>
                                        <p:strVal val="visible"/>
                                      </p:to>
                                    </p:set>
                                    <p:animEffect transition="in" filter="barn(inVertical)">
                                      <p:cBhvr>
                                        <p:cTn id="172" dur="5000"/>
                                        <p:tgtEl>
                                          <p:spTgt spid="30"/>
                                        </p:tgtEl>
                                      </p:cBhvr>
                                    </p:animEffect>
                                  </p:childTnLst>
                                </p:cTn>
                              </p:par>
                              <p:par>
                                <p:cTn id="173" presetID="16" presetClass="entr" presetSubtype="21" fill="hold" nodeType="withEffect">
                                  <p:stCondLst>
                                    <p:cond delay="0"/>
                                  </p:stCondLst>
                                  <p:childTnLst>
                                    <p:set>
                                      <p:cBhvr>
                                        <p:cTn id="174" dur="1" fill="hold">
                                          <p:stCondLst>
                                            <p:cond delay="0"/>
                                          </p:stCondLst>
                                        </p:cTn>
                                        <p:tgtEl>
                                          <p:spTgt spid="31"/>
                                        </p:tgtEl>
                                        <p:attrNameLst>
                                          <p:attrName>style.visibility</p:attrName>
                                        </p:attrNameLst>
                                      </p:cBhvr>
                                      <p:to>
                                        <p:strVal val="visible"/>
                                      </p:to>
                                    </p:set>
                                    <p:animEffect transition="in" filter="barn(inVertical)">
                                      <p:cBhvr>
                                        <p:cTn id="175" dur="5000"/>
                                        <p:tgtEl>
                                          <p:spTgt spid="31"/>
                                        </p:tgtEl>
                                      </p:cBhvr>
                                    </p:animEffect>
                                  </p:childTnLst>
                                </p:cTn>
                              </p:par>
                              <p:par>
                                <p:cTn id="176" presetID="16" presetClass="entr" presetSubtype="21" fill="hold" nodeType="withEffect">
                                  <p:stCondLst>
                                    <p:cond delay="0"/>
                                  </p:stCondLst>
                                  <p:childTnLst>
                                    <p:set>
                                      <p:cBhvr>
                                        <p:cTn id="177" dur="1" fill="hold">
                                          <p:stCondLst>
                                            <p:cond delay="0"/>
                                          </p:stCondLst>
                                        </p:cTn>
                                        <p:tgtEl>
                                          <p:spTgt spid="32"/>
                                        </p:tgtEl>
                                        <p:attrNameLst>
                                          <p:attrName>style.visibility</p:attrName>
                                        </p:attrNameLst>
                                      </p:cBhvr>
                                      <p:to>
                                        <p:strVal val="visible"/>
                                      </p:to>
                                    </p:set>
                                    <p:animEffect transition="in" filter="barn(inVertical)">
                                      <p:cBhvr>
                                        <p:cTn id="178" dur="5000"/>
                                        <p:tgtEl>
                                          <p:spTgt spid="32"/>
                                        </p:tgtEl>
                                      </p:cBhvr>
                                    </p:animEffect>
                                  </p:childTnLst>
                                </p:cTn>
                              </p:par>
                              <p:par>
                                <p:cTn id="179" presetID="16" presetClass="entr" presetSubtype="21" fill="hold" nodeType="withEffect">
                                  <p:stCondLst>
                                    <p:cond delay="0"/>
                                  </p:stCondLst>
                                  <p:childTnLst>
                                    <p:set>
                                      <p:cBhvr>
                                        <p:cTn id="180" dur="1" fill="hold">
                                          <p:stCondLst>
                                            <p:cond delay="0"/>
                                          </p:stCondLst>
                                        </p:cTn>
                                        <p:tgtEl>
                                          <p:spTgt spid="33"/>
                                        </p:tgtEl>
                                        <p:attrNameLst>
                                          <p:attrName>style.visibility</p:attrName>
                                        </p:attrNameLst>
                                      </p:cBhvr>
                                      <p:to>
                                        <p:strVal val="visible"/>
                                      </p:to>
                                    </p:set>
                                    <p:animEffect transition="in" filter="barn(inVertical)">
                                      <p:cBhvr>
                                        <p:cTn id="181" dur="5000"/>
                                        <p:tgtEl>
                                          <p:spTgt spid="33"/>
                                        </p:tgtEl>
                                      </p:cBhvr>
                                    </p:animEffect>
                                  </p:childTnLst>
                                </p:cTn>
                              </p:par>
                              <p:par>
                                <p:cTn id="182" presetID="16" presetClass="entr" presetSubtype="21" fill="hold" nodeType="withEffect">
                                  <p:stCondLst>
                                    <p:cond delay="0"/>
                                  </p:stCondLst>
                                  <p:childTnLst>
                                    <p:set>
                                      <p:cBhvr>
                                        <p:cTn id="183" dur="1" fill="hold">
                                          <p:stCondLst>
                                            <p:cond delay="0"/>
                                          </p:stCondLst>
                                        </p:cTn>
                                        <p:tgtEl>
                                          <p:spTgt spid="34"/>
                                        </p:tgtEl>
                                        <p:attrNameLst>
                                          <p:attrName>style.visibility</p:attrName>
                                        </p:attrNameLst>
                                      </p:cBhvr>
                                      <p:to>
                                        <p:strVal val="visible"/>
                                      </p:to>
                                    </p:set>
                                    <p:animEffect transition="in" filter="barn(inVertical)">
                                      <p:cBhvr>
                                        <p:cTn id="184" dur="5000"/>
                                        <p:tgtEl>
                                          <p:spTgt spid="34"/>
                                        </p:tgtEl>
                                      </p:cBhvr>
                                    </p:animEffect>
                                  </p:childTnLst>
                                </p:cTn>
                              </p:par>
                              <p:par>
                                <p:cTn id="185" presetID="48" presetClass="entr" presetSubtype="0" accel="50000" fill="hold" nodeType="withEffect">
                                  <p:stCondLst>
                                    <p:cond delay="0"/>
                                  </p:stCondLst>
                                  <p:childTnLst>
                                    <p:set>
                                      <p:cBhvr>
                                        <p:cTn id="186" dur="1" fill="hold">
                                          <p:stCondLst>
                                            <p:cond delay="0"/>
                                          </p:stCondLst>
                                        </p:cTn>
                                        <p:tgtEl>
                                          <p:spTgt spid="20"/>
                                        </p:tgtEl>
                                        <p:attrNameLst>
                                          <p:attrName>style.visibility</p:attrName>
                                        </p:attrNameLst>
                                      </p:cBhvr>
                                      <p:to>
                                        <p:strVal val="visible"/>
                                      </p:to>
                                    </p:set>
                                    <p:anim calcmode="lin" valueType="num">
                                      <p:cBhvr>
                                        <p:cTn id="187" dur="5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88" dur="5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189" dur="5000" fill="hold"/>
                                        <p:tgtEl>
                                          <p:spTgt spid="20"/>
                                        </p:tgtEl>
                                        <p:attrNameLst>
                                          <p:attrName>ppt_y</p:attrName>
                                        </p:attrNameLst>
                                      </p:cBhvr>
                                      <p:tavLst>
                                        <p:tav tm="0">
                                          <p:val>
                                            <p:strVal val="#ppt_y"/>
                                          </p:val>
                                        </p:tav>
                                        <p:tav tm="100000">
                                          <p:val>
                                            <p:strVal val="#ppt_y"/>
                                          </p:val>
                                        </p:tav>
                                      </p:tavLst>
                                    </p:anim>
                                    <p:animEffect transition="in" filter="fade">
                                      <p:cBhvr>
                                        <p:cTn id="190" dur="5000"/>
                                        <p:tgtEl>
                                          <p:spTgt spid="20"/>
                                        </p:tgtEl>
                                      </p:cBhvr>
                                    </p:animEffect>
                                  </p:childTnLst>
                                </p:cTn>
                              </p:par>
                              <p:par>
                                <p:cTn id="191" presetID="48" presetClass="entr" presetSubtype="0" accel="50000" fill="hold" nodeType="withEffect">
                                  <p:stCondLst>
                                    <p:cond delay="0"/>
                                  </p:stCondLst>
                                  <p:childTnLst>
                                    <p:set>
                                      <p:cBhvr>
                                        <p:cTn id="192" dur="1" fill="hold">
                                          <p:stCondLst>
                                            <p:cond delay="0"/>
                                          </p:stCondLst>
                                        </p:cTn>
                                        <p:tgtEl>
                                          <p:spTgt spid="21"/>
                                        </p:tgtEl>
                                        <p:attrNameLst>
                                          <p:attrName>style.visibility</p:attrName>
                                        </p:attrNameLst>
                                      </p:cBhvr>
                                      <p:to>
                                        <p:strVal val="visible"/>
                                      </p:to>
                                    </p:set>
                                    <p:anim calcmode="lin" valueType="num">
                                      <p:cBhvr>
                                        <p:cTn id="193" dur="5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94" dur="5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195" dur="5000" fill="hold"/>
                                        <p:tgtEl>
                                          <p:spTgt spid="21"/>
                                        </p:tgtEl>
                                        <p:attrNameLst>
                                          <p:attrName>ppt_y</p:attrName>
                                        </p:attrNameLst>
                                      </p:cBhvr>
                                      <p:tavLst>
                                        <p:tav tm="0">
                                          <p:val>
                                            <p:strVal val="#ppt_y"/>
                                          </p:val>
                                        </p:tav>
                                        <p:tav tm="100000">
                                          <p:val>
                                            <p:strVal val="#ppt_y"/>
                                          </p:val>
                                        </p:tav>
                                      </p:tavLst>
                                    </p:anim>
                                    <p:animEffect transition="in" filter="fade">
                                      <p:cBhvr>
                                        <p:cTn id="196" dur="5000"/>
                                        <p:tgtEl>
                                          <p:spTgt spid="21"/>
                                        </p:tgtEl>
                                      </p:cBhvr>
                                    </p:animEffect>
                                  </p:childTnLst>
                                </p:cTn>
                              </p:par>
                              <p:par>
                                <p:cTn id="197" presetID="48" presetClass="entr" presetSubtype="0" accel="50000" fill="hold" nodeType="withEffect">
                                  <p:stCondLst>
                                    <p:cond delay="0"/>
                                  </p:stCondLst>
                                  <p:childTnLst>
                                    <p:set>
                                      <p:cBhvr>
                                        <p:cTn id="198" dur="1" fill="hold">
                                          <p:stCondLst>
                                            <p:cond delay="0"/>
                                          </p:stCondLst>
                                        </p:cTn>
                                        <p:tgtEl>
                                          <p:spTgt spid="22"/>
                                        </p:tgtEl>
                                        <p:attrNameLst>
                                          <p:attrName>style.visibility</p:attrName>
                                        </p:attrNameLst>
                                      </p:cBhvr>
                                      <p:to>
                                        <p:strVal val="visible"/>
                                      </p:to>
                                    </p:set>
                                    <p:anim calcmode="lin" valueType="num">
                                      <p:cBhvr>
                                        <p:cTn id="199" dur="5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0" dur="5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201" dur="5000" fill="hold"/>
                                        <p:tgtEl>
                                          <p:spTgt spid="22"/>
                                        </p:tgtEl>
                                        <p:attrNameLst>
                                          <p:attrName>ppt_y</p:attrName>
                                        </p:attrNameLst>
                                      </p:cBhvr>
                                      <p:tavLst>
                                        <p:tav tm="0">
                                          <p:val>
                                            <p:strVal val="#ppt_y"/>
                                          </p:val>
                                        </p:tav>
                                        <p:tav tm="100000">
                                          <p:val>
                                            <p:strVal val="#ppt_y"/>
                                          </p:val>
                                        </p:tav>
                                      </p:tavLst>
                                    </p:anim>
                                    <p:animEffect transition="in" filter="fade">
                                      <p:cBhvr>
                                        <p:cTn id="202" dur="5000"/>
                                        <p:tgtEl>
                                          <p:spTgt spid="22"/>
                                        </p:tgtEl>
                                      </p:cBhvr>
                                    </p:animEffect>
                                  </p:childTnLst>
                                </p:cTn>
                              </p:par>
                              <p:par>
                                <p:cTn id="203" presetID="48" presetClass="entr" presetSubtype="0" accel="50000" fill="hold" nodeType="withEffect">
                                  <p:stCondLst>
                                    <p:cond delay="0"/>
                                  </p:stCondLst>
                                  <p:childTnLst>
                                    <p:set>
                                      <p:cBhvr>
                                        <p:cTn id="204" dur="1" fill="hold">
                                          <p:stCondLst>
                                            <p:cond delay="0"/>
                                          </p:stCondLst>
                                        </p:cTn>
                                        <p:tgtEl>
                                          <p:spTgt spid="23"/>
                                        </p:tgtEl>
                                        <p:attrNameLst>
                                          <p:attrName>style.visibility</p:attrName>
                                        </p:attrNameLst>
                                      </p:cBhvr>
                                      <p:to>
                                        <p:strVal val="visible"/>
                                      </p:to>
                                    </p:set>
                                    <p:anim calcmode="lin" valueType="num">
                                      <p:cBhvr>
                                        <p:cTn id="205" dur="5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6" dur="5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207" dur="5000" fill="hold"/>
                                        <p:tgtEl>
                                          <p:spTgt spid="23"/>
                                        </p:tgtEl>
                                        <p:attrNameLst>
                                          <p:attrName>ppt_y</p:attrName>
                                        </p:attrNameLst>
                                      </p:cBhvr>
                                      <p:tavLst>
                                        <p:tav tm="0">
                                          <p:val>
                                            <p:strVal val="#ppt_y"/>
                                          </p:val>
                                        </p:tav>
                                        <p:tav tm="100000">
                                          <p:val>
                                            <p:strVal val="#ppt_y"/>
                                          </p:val>
                                        </p:tav>
                                      </p:tavLst>
                                    </p:anim>
                                    <p:animEffect transition="in" filter="fade">
                                      <p:cBhvr>
                                        <p:cTn id="208" dur="5000"/>
                                        <p:tgtEl>
                                          <p:spTgt spid="23"/>
                                        </p:tgtEl>
                                      </p:cBhvr>
                                    </p:animEffect>
                                  </p:childTnLst>
                                </p:cTn>
                              </p:par>
                              <p:par>
                                <p:cTn id="209" presetID="48" presetClass="entr" presetSubtype="0" accel="50000" fill="hold" nodeType="withEffect">
                                  <p:stCondLst>
                                    <p:cond delay="0"/>
                                  </p:stCondLst>
                                  <p:childTnLst>
                                    <p:set>
                                      <p:cBhvr>
                                        <p:cTn id="210" dur="1" fill="hold">
                                          <p:stCondLst>
                                            <p:cond delay="0"/>
                                          </p:stCondLst>
                                        </p:cTn>
                                        <p:tgtEl>
                                          <p:spTgt spid="24"/>
                                        </p:tgtEl>
                                        <p:attrNameLst>
                                          <p:attrName>style.visibility</p:attrName>
                                        </p:attrNameLst>
                                      </p:cBhvr>
                                      <p:to>
                                        <p:strVal val="visible"/>
                                      </p:to>
                                    </p:set>
                                    <p:anim calcmode="lin" valueType="num">
                                      <p:cBhvr>
                                        <p:cTn id="211" dur="5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2" dur="5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213" dur="5000" fill="hold"/>
                                        <p:tgtEl>
                                          <p:spTgt spid="24"/>
                                        </p:tgtEl>
                                        <p:attrNameLst>
                                          <p:attrName>ppt_y</p:attrName>
                                        </p:attrNameLst>
                                      </p:cBhvr>
                                      <p:tavLst>
                                        <p:tav tm="0">
                                          <p:val>
                                            <p:strVal val="#ppt_y"/>
                                          </p:val>
                                        </p:tav>
                                        <p:tav tm="100000">
                                          <p:val>
                                            <p:strVal val="#ppt_y"/>
                                          </p:val>
                                        </p:tav>
                                      </p:tavLst>
                                    </p:anim>
                                    <p:animEffect transition="in" filter="fade">
                                      <p:cBhvr>
                                        <p:cTn id="214" dur="5000"/>
                                        <p:tgtEl>
                                          <p:spTgt spid="24"/>
                                        </p:tgtEl>
                                      </p:cBhvr>
                                    </p:animEffect>
                                  </p:childTnLst>
                                </p:cTn>
                              </p:par>
                              <p:par>
                                <p:cTn id="215" presetID="48" presetClass="entr" presetSubtype="0" accel="50000" fill="hold" nodeType="withEffect">
                                  <p:stCondLst>
                                    <p:cond delay="0"/>
                                  </p:stCondLst>
                                  <p:childTnLst>
                                    <p:set>
                                      <p:cBhvr>
                                        <p:cTn id="216" dur="1" fill="hold">
                                          <p:stCondLst>
                                            <p:cond delay="0"/>
                                          </p:stCondLst>
                                        </p:cTn>
                                        <p:tgtEl>
                                          <p:spTgt spid="25"/>
                                        </p:tgtEl>
                                        <p:attrNameLst>
                                          <p:attrName>style.visibility</p:attrName>
                                        </p:attrNameLst>
                                      </p:cBhvr>
                                      <p:to>
                                        <p:strVal val="visible"/>
                                      </p:to>
                                    </p:set>
                                    <p:anim calcmode="lin" valueType="num">
                                      <p:cBhvr>
                                        <p:cTn id="217" dur="5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18" dur="5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219" dur="5000" fill="hold"/>
                                        <p:tgtEl>
                                          <p:spTgt spid="25"/>
                                        </p:tgtEl>
                                        <p:attrNameLst>
                                          <p:attrName>ppt_y</p:attrName>
                                        </p:attrNameLst>
                                      </p:cBhvr>
                                      <p:tavLst>
                                        <p:tav tm="0">
                                          <p:val>
                                            <p:strVal val="#ppt_y"/>
                                          </p:val>
                                        </p:tav>
                                        <p:tav tm="100000">
                                          <p:val>
                                            <p:strVal val="#ppt_y"/>
                                          </p:val>
                                        </p:tav>
                                      </p:tavLst>
                                    </p:anim>
                                    <p:animEffect transition="in" filter="fade">
                                      <p:cBhvr>
                                        <p:cTn id="220" dur="5000"/>
                                        <p:tgtEl>
                                          <p:spTgt spid="25"/>
                                        </p:tgtEl>
                                      </p:cBhvr>
                                    </p:animEffect>
                                  </p:childTnLst>
                                </p:cTn>
                              </p:par>
                              <p:par>
                                <p:cTn id="221" presetID="48" presetClass="entr" presetSubtype="0" accel="50000" fill="hold" nodeType="withEffect">
                                  <p:stCondLst>
                                    <p:cond delay="0"/>
                                  </p:stCondLst>
                                  <p:childTnLst>
                                    <p:set>
                                      <p:cBhvr>
                                        <p:cTn id="222" dur="1" fill="hold">
                                          <p:stCondLst>
                                            <p:cond delay="0"/>
                                          </p:stCondLst>
                                        </p:cTn>
                                        <p:tgtEl>
                                          <p:spTgt spid="26"/>
                                        </p:tgtEl>
                                        <p:attrNameLst>
                                          <p:attrName>style.visibility</p:attrName>
                                        </p:attrNameLst>
                                      </p:cBhvr>
                                      <p:to>
                                        <p:strVal val="visible"/>
                                      </p:to>
                                    </p:set>
                                    <p:anim calcmode="lin" valueType="num">
                                      <p:cBhvr>
                                        <p:cTn id="223" dur="5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24" dur="5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225" dur="5000" fill="hold"/>
                                        <p:tgtEl>
                                          <p:spTgt spid="26"/>
                                        </p:tgtEl>
                                        <p:attrNameLst>
                                          <p:attrName>ppt_y</p:attrName>
                                        </p:attrNameLst>
                                      </p:cBhvr>
                                      <p:tavLst>
                                        <p:tav tm="0">
                                          <p:val>
                                            <p:strVal val="#ppt_y"/>
                                          </p:val>
                                        </p:tav>
                                        <p:tav tm="100000">
                                          <p:val>
                                            <p:strVal val="#ppt_y"/>
                                          </p:val>
                                        </p:tav>
                                      </p:tavLst>
                                    </p:anim>
                                    <p:animEffect transition="in" filter="fade">
                                      <p:cBhvr>
                                        <p:cTn id="226" dur="5000"/>
                                        <p:tgtEl>
                                          <p:spTgt spid="26"/>
                                        </p:tgtEl>
                                      </p:cBhvr>
                                    </p:animEffect>
                                  </p:childTnLst>
                                </p:cTn>
                              </p:par>
                              <p:par>
                                <p:cTn id="227" presetID="48" presetClass="entr" presetSubtype="0" accel="50000" fill="hold" nodeType="withEffect">
                                  <p:stCondLst>
                                    <p:cond delay="0"/>
                                  </p:stCondLst>
                                  <p:childTnLst>
                                    <p:set>
                                      <p:cBhvr>
                                        <p:cTn id="228" dur="1" fill="hold">
                                          <p:stCondLst>
                                            <p:cond delay="0"/>
                                          </p:stCondLst>
                                        </p:cTn>
                                        <p:tgtEl>
                                          <p:spTgt spid="27"/>
                                        </p:tgtEl>
                                        <p:attrNameLst>
                                          <p:attrName>style.visibility</p:attrName>
                                        </p:attrNameLst>
                                      </p:cBhvr>
                                      <p:to>
                                        <p:strVal val="visible"/>
                                      </p:to>
                                    </p:set>
                                    <p:anim calcmode="lin" valueType="num">
                                      <p:cBhvr>
                                        <p:cTn id="229" dur="5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0" dur="5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231" dur="5000" fill="hold"/>
                                        <p:tgtEl>
                                          <p:spTgt spid="27"/>
                                        </p:tgtEl>
                                        <p:attrNameLst>
                                          <p:attrName>ppt_y</p:attrName>
                                        </p:attrNameLst>
                                      </p:cBhvr>
                                      <p:tavLst>
                                        <p:tav tm="0">
                                          <p:val>
                                            <p:strVal val="#ppt_y"/>
                                          </p:val>
                                        </p:tav>
                                        <p:tav tm="100000">
                                          <p:val>
                                            <p:strVal val="#ppt_y"/>
                                          </p:val>
                                        </p:tav>
                                      </p:tavLst>
                                    </p:anim>
                                    <p:animEffect transition="in" filter="fade">
                                      <p:cBhvr>
                                        <p:cTn id="232" dur="5000"/>
                                        <p:tgtEl>
                                          <p:spTgt spid="27"/>
                                        </p:tgtEl>
                                      </p:cBhvr>
                                    </p:animEffect>
                                  </p:childTnLst>
                                </p:cTn>
                              </p:par>
                              <p:par>
                                <p:cTn id="233" presetID="48" presetClass="entr" presetSubtype="0" accel="50000" fill="hold" nodeType="withEffect">
                                  <p:stCondLst>
                                    <p:cond delay="0"/>
                                  </p:stCondLst>
                                  <p:childTnLst>
                                    <p:set>
                                      <p:cBhvr>
                                        <p:cTn id="234" dur="1" fill="hold">
                                          <p:stCondLst>
                                            <p:cond delay="0"/>
                                          </p:stCondLst>
                                        </p:cTn>
                                        <p:tgtEl>
                                          <p:spTgt spid="28"/>
                                        </p:tgtEl>
                                        <p:attrNameLst>
                                          <p:attrName>style.visibility</p:attrName>
                                        </p:attrNameLst>
                                      </p:cBhvr>
                                      <p:to>
                                        <p:strVal val="visible"/>
                                      </p:to>
                                    </p:set>
                                    <p:anim calcmode="lin" valueType="num">
                                      <p:cBhvr>
                                        <p:cTn id="235" dur="5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36" dur="5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237" dur="5000" fill="hold"/>
                                        <p:tgtEl>
                                          <p:spTgt spid="28"/>
                                        </p:tgtEl>
                                        <p:attrNameLst>
                                          <p:attrName>ppt_y</p:attrName>
                                        </p:attrNameLst>
                                      </p:cBhvr>
                                      <p:tavLst>
                                        <p:tav tm="0">
                                          <p:val>
                                            <p:strVal val="#ppt_y"/>
                                          </p:val>
                                        </p:tav>
                                        <p:tav tm="100000">
                                          <p:val>
                                            <p:strVal val="#ppt_y"/>
                                          </p:val>
                                        </p:tav>
                                      </p:tavLst>
                                    </p:anim>
                                    <p:animEffect transition="in" filter="fade">
                                      <p:cBhvr>
                                        <p:cTn id="238" dur="5000"/>
                                        <p:tgtEl>
                                          <p:spTgt spid="28"/>
                                        </p:tgtEl>
                                      </p:cBhvr>
                                    </p:animEffect>
                                  </p:childTnLst>
                                </p:cTn>
                              </p:par>
                              <p:par>
                                <p:cTn id="239" presetID="48" presetClass="entr" presetSubtype="0" accel="50000" fill="hold" nodeType="withEffect">
                                  <p:stCondLst>
                                    <p:cond delay="0"/>
                                  </p:stCondLst>
                                  <p:childTnLst>
                                    <p:set>
                                      <p:cBhvr>
                                        <p:cTn id="240" dur="1" fill="hold">
                                          <p:stCondLst>
                                            <p:cond delay="0"/>
                                          </p:stCondLst>
                                        </p:cTn>
                                        <p:tgtEl>
                                          <p:spTgt spid="29"/>
                                        </p:tgtEl>
                                        <p:attrNameLst>
                                          <p:attrName>style.visibility</p:attrName>
                                        </p:attrNameLst>
                                      </p:cBhvr>
                                      <p:to>
                                        <p:strVal val="visible"/>
                                      </p:to>
                                    </p:set>
                                    <p:anim calcmode="lin" valueType="num">
                                      <p:cBhvr>
                                        <p:cTn id="241" dur="5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2" dur="5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243" dur="5000" fill="hold"/>
                                        <p:tgtEl>
                                          <p:spTgt spid="29"/>
                                        </p:tgtEl>
                                        <p:attrNameLst>
                                          <p:attrName>ppt_y</p:attrName>
                                        </p:attrNameLst>
                                      </p:cBhvr>
                                      <p:tavLst>
                                        <p:tav tm="0">
                                          <p:val>
                                            <p:strVal val="#ppt_y"/>
                                          </p:val>
                                        </p:tav>
                                        <p:tav tm="100000">
                                          <p:val>
                                            <p:strVal val="#ppt_y"/>
                                          </p:val>
                                        </p:tav>
                                      </p:tavLst>
                                    </p:anim>
                                    <p:animEffect transition="in" filter="fade">
                                      <p:cBhvr>
                                        <p:cTn id="244" dur="5000"/>
                                        <p:tgtEl>
                                          <p:spTgt spid="29"/>
                                        </p:tgtEl>
                                      </p:cBhvr>
                                    </p:animEffect>
                                  </p:childTnLst>
                                </p:cTn>
                              </p:par>
                              <p:par>
                                <p:cTn id="245" presetID="48" presetClass="entr" presetSubtype="0" accel="50000" fill="hold" nodeType="withEffect">
                                  <p:stCondLst>
                                    <p:cond delay="0"/>
                                  </p:stCondLst>
                                  <p:childTnLst>
                                    <p:set>
                                      <p:cBhvr>
                                        <p:cTn id="246" dur="1" fill="hold">
                                          <p:stCondLst>
                                            <p:cond delay="0"/>
                                          </p:stCondLst>
                                        </p:cTn>
                                        <p:tgtEl>
                                          <p:spTgt spid="30"/>
                                        </p:tgtEl>
                                        <p:attrNameLst>
                                          <p:attrName>style.visibility</p:attrName>
                                        </p:attrNameLst>
                                      </p:cBhvr>
                                      <p:to>
                                        <p:strVal val="visible"/>
                                      </p:to>
                                    </p:set>
                                    <p:anim calcmode="lin" valueType="num">
                                      <p:cBhvr>
                                        <p:cTn id="247" dur="5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48" dur="5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249" dur="5000" fill="hold"/>
                                        <p:tgtEl>
                                          <p:spTgt spid="30"/>
                                        </p:tgtEl>
                                        <p:attrNameLst>
                                          <p:attrName>ppt_y</p:attrName>
                                        </p:attrNameLst>
                                      </p:cBhvr>
                                      <p:tavLst>
                                        <p:tav tm="0">
                                          <p:val>
                                            <p:strVal val="#ppt_y"/>
                                          </p:val>
                                        </p:tav>
                                        <p:tav tm="100000">
                                          <p:val>
                                            <p:strVal val="#ppt_y"/>
                                          </p:val>
                                        </p:tav>
                                      </p:tavLst>
                                    </p:anim>
                                    <p:animEffect transition="in" filter="fade">
                                      <p:cBhvr>
                                        <p:cTn id="250" dur="5000"/>
                                        <p:tgtEl>
                                          <p:spTgt spid="30"/>
                                        </p:tgtEl>
                                      </p:cBhvr>
                                    </p:animEffect>
                                  </p:childTnLst>
                                </p:cTn>
                              </p:par>
                              <p:par>
                                <p:cTn id="251" presetID="48" presetClass="entr" presetSubtype="0" accel="50000" fill="hold"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p:cTn id="253" dur="5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54" dur="5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255" dur="5000" fill="hold"/>
                                        <p:tgtEl>
                                          <p:spTgt spid="31"/>
                                        </p:tgtEl>
                                        <p:attrNameLst>
                                          <p:attrName>ppt_y</p:attrName>
                                        </p:attrNameLst>
                                      </p:cBhvr>
                                      <p:tavLst>
                                        <p:tav tm="0">
                                          <p:val>
                                            <p:strVal val="#ppt_y"/>
                                          </p:val>
                                        </p:tav>
                                        <p:tav tm="100000">
                                          <p:val>
                                            <p:strVal val="#ppt_y"/>
                                          </p:val>
                                        </p:tav>
                                      </p:tavLst>
                                    </p:anim>
                                    <p:animEffect transition="in" filter="fade">
                                      <p:cBhvr>
                                        <p:cTn id="256" dur="5000"/>
                                        <p:tgtEl>
                                          <p:spTgt spid="31"/>
                                        </p:tgtEl>
                                      </p:cBhvr>
                                    </p:animEffect>
                                  </p:childTnLst>
                                </p:cTn>
                              </p:par>
                              <p:par>
                                <p:cTn id="257" presetID="48" presetClass="entr" presetSubtype="0" accel="50000" fill="hold" nodeType="withEffect">
                                  <p:stCondLst>
                                    <p:cond delay="0"/>
                                  </p:stCondLst>
                                  <p:childTnLst>
                                    <p:set>
                                      <p:cBhvr>
                                        <p:cTn id="258" dur="1" fill="hold">
                                          <p:stCondLst>
                                            <p:cond delay="0"/>
                                          </p:stCondLst>
                                        </p:cTn>
                                        <p:tgtEl>
                                          <p:spTgt spid="32"/>
                                        </p:tgtEl>
                                        <p:attrNameLst>
                                          <p:attrName>style.visibility</p:attrName>
                                        </p:attrNameLst>
                                      </p:cBhvr>
                                      <p:to>
                                        <p:strVal val="visible"/>
                                      </p:to>
                                    </p:set>
                                    <p:anim calcmode="lin" valueType="num">
                                      <p:cBhvr>
                                        <p:cTn id="259" dur="5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0" dur="5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261" dur="5000" fill="hold"/>
                                        <p:tgtEl>
                                          <p:spTgt spid="32"/>
                                        </p:tgtEl>
                                        <p:attrNameLst>
                                          <p:attrName>ppt_y</p:attrName>
                                        </p:attrNameLst>
                                      </p:cBhvr>
                                      <p:tavLst>
                                        <p:tav tm="0">
                                          <p:val>
                                            <p:strVal val="#ppt_y"/>
                                          </p:val>
                                        </p:tav>
                                        <p:tav tm="100000">
                                          <p:val>
                                            <p:strVal val="#ppt_y"/>
                                          </p:val>
                                        </p:tav>
                                      </p:tavLst>
                                    </p:anim>
                                    <p:animEffect transition="in" filter="fade">
                                      <p:cBhvr>
                                        <p:cTn id="262" dur="5000"/>
                                        <p:tgtEl>
                                          <p:spTgt spid="32"/>
                                        </p:tgtEl>
                                      </p:cBhvr>
                                    </p:animEffect>
                                  </p:childTnLst>
                                </p:cTn>
                              </p:par>
                              <p:par>
                                <p:cTn id="263" presetID="48" presetClass="entr" presetSubtype="0" accel="50000" fill="hold" nodeType="withEffect">
                                  <p:stCondLst>
                                    <p:cond delay="0"/>
                                  </p:stCondLst>
                                  <p:childTnLst>
                                    <p:set>
                                      <p:cBhvr>
                                        <p:cTn id="264" dur="1" fill="hold">
                                          <p:stCondLst>
                                            <p:cond delay="0"/>
                                          </p:stCondLst>
                                        </p:cTn>
                                        <p:tgtEl>
                                          <p:spTgt spid="33"/>
                                        </p:tgtEl>
                                        <p:attrNameLst>
                                          <p:attrName>style.visibility</p:attrName>
                                        </p:attrNameLst>
                                      </p:cBhvr>
                                      <p:to>
                                        <p:strVal val="visible"/>
                                      </p:to>
                                    </p:set>
                                    <p:anim calcmode="lin" valueType="num">
                                      <p:cBhvr>
                                        <p:cTn id="265" dur="5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6" dur="5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267" dur="5000" fill="hold"/>
                                        <p:tgtEl>
                                          <p:spTgt spid="33"/>
                                        </p:tgtEl>
                                        <p:attrNameLst>
                                          <p:attrName>ppt_y</p:attrName>
                                        </p:attrNameLst>
                                      </p:cBhvr>
                                      <p:tavLst>
                                        <p:tav tm="0">
                                          <p:val>
                                            <p:strVal val="#ppt_y"/>
                                          </p:val>
                                        </p:tav>
                                        <p:tav tm="100000">
                                          <p:val>
                                            <p:strVal val="#ppt_y"/>
                                          </p:val>
                                        </p:tav>
                                      </p:tavLst>
                                    </p:anim>
                                    <p:animEffect transition="in" filter="fade">
                                      <p:cBhvr>
                                        <p:cTn id="268" dur="5000"/>
                                        <p:tgtEl>
                                          <p:spTgt spid="33"/>
                                        </p:tgtEl>
                                      </p:cBhvr>
                                    </p:animEffect>
                                  </p:childTnLst>
                                </p:cTn>
                              </p:par>
                              <p:par>
                                <p:cTn id="269" presetID="48" presetClass="entr" presetSubtype="0" accel="50000" fill="hold" nodeType="withEffect">
                                  <p:stCondLst>
                                    <p:cond delay="0"/>
                                  </p:stCondLst>
                                  <p:childTnLst>
                                    <p:set>
                                      <p:cBhvr>
                                        <p:cTn id="270" dur="1" fill="hold">
                                          <p:stCondLst>
                                            <p:cond delay="0"/>
                                          </p:stCondLst>
                                        </p:cTn>
                                        <p:tgtEl>
                                          <p:spTgt spid="34"/>
                                        </p:tgtEl>
                                        <p:attrNameLst>
                                          <p:attrName>style.visibility</p:attrName>
                                        </p:attrNameLst>
                                      </p:cBhvr>
                                      <p:to>
                                        <p:strVal val="visible"/>
                                      </p:to>
                                    </p:set>
                                    <p:anim calcmode="lin" valueType="num">
                                      <p:cBhvr>
                                        <p:cTn id="271" dur="5000" fill="hold"/>
                                        <p:tgtEl>
                                          <p:spTgt spid="3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72" dur="5000" fill="hold"/>
                                        <p:tgtEl>
                                          <p:spTgt spid="34"/>
                                        </p:tgtEl>
                                        <p:attrNameLst>
                                          <p:attrName>ppt_x</p:attrName>
                                        </p:attrNameLst>
                                      </p:cBhvr>
                                      <p:tavLst>
                                        <p:tav tm="0">
                                          <p:val>
                                            <p:fltVal val="-1"/>
                                          </p:val>
                                        </p:tav>
                                        <p:tav tm="50000">
                                          <p:val>
                                            <p:fltVal val="0.95"/>
                                          </p:val>
                                        </p:tav>
                                        <p:tav tm="100000">
                                          <p:val>
                                            <p:strVal val="#ppt_x"/>
                                          </p:val>
                                        </p:tav>
                                      </p:tavLst>
                                    </p:anim>
                                    <p:anim calcmode="lin" valueType="num">
                                      <p:cBhvr>
                                        <p:cTn id="273" dur="5000" fill="hold"/>
                                        <p:tgtEl>
                                          <p:spTgt spid="34"/>
                                        </p:tgtEl>
                                        <p:attrNameLst>
                                          <p:attrName>ppt_y</p:attrName>
                                        </p:attrNameLst>
                                      </p:cBhvr>
                                      <p:tavLst>
                                        <p:tav tm="0">
                                          <p:val>
                                            <p:strVal val="#ppt_y"/>
                                          </p:val>
                                        </p:tav>
                                        <p:tav tm="100000">
                                          <p:val>
                                            <p:strVal val="#ppt_y"/>
                                          </p:val>
                                        </p:tav>
                                      </p:tavLst>
                                    </p:anim>
                                    <p:animEffect transition="in" filter="fade">
                                      <p:cBhvr>
                                        <p:cTn id="274" dur="5000"/>
                                        <p:tgtEl>
                                          <p:spTgt spid="34"/>
                                        </p:tgtEl>
                                      </p:cBhvr>
                                    </p:animEffect>
                                  </p:childTnLst>
                                </p:cTn>
                              </p:par>
                              <p:par>
                                <p:cTn id="275" presetID="23" presetClass="entr" presetSubtype="272" fill="hold" nodeType="withEffect">
                                  <p:stCondLst>
                                    <p:cond delay="0"/>
                                  </p:stCondLst>
                                  <p:childTnLst>
                                    <p:set>
                                      <p:cBhvr>
                                        <p:cTn id="276" dur="1" fill="hold">
                                          <p:stCondLst>
                                            <p:cond delay="0"/>
                                          </p:stCondLst>
                                        </p:cTn>
                                        <p:tgtEl>
                                          <p:spTgt spid="4"/>
                                        </p:tgtEl>
                                        <p:attrNameLst>
                                          <p:attrName>style.visibility</p:attrName>
                                        </p:attrNameLst>
                                      </p:cBhvr>
                                      <p:to>
                                        <p:strVal val="visible"/>
                                      </p:to>
                                    </p:set>
                                    <p:anim calcmode="lin" valueType="num">
                                      <p:cBhvr>
                                        <p:cTn id="277" dur="5000" fill="hold"/>
                                        <p:tgtEl>
                                          <p:spTgt spid="4"/>
                                        </p:tgtEl>
                                        <p:attrNameLst>
                                          <p:attrName>ppt_w</p:attrName>
                                        </p:attrNameLst>
                                      </p:cBhvr>
                                      <p:tavLst>
                                        <p:tav tm="0">
                                          <p:val>
                                            <p:strVal val="2/3*#ppt_w"/>
                                          </p:val>
                                        </p:tav>
                                        <p:tav tm="100000">
                                          <p:val>
                                            <p:strVal val="#ppt_w"/>
                                          </p:val>
                                        </p:tav>
                                      </p:tavLst>
                                    </p:anim>
                                    <p:anim calcmode="lin" valueType="num">
                                      <p:cBhvr>
                                        <p:cTn id="278" dur="5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llisaClarkePillowTime.jpg"/>
          <p:cNvPicPr>
            <a:picLocks noChangeAspect="1"/>
          </p:cNvPicPr>
          <p:nvPr/>
        </p:nvPicPr>
        <p:blipFill>
          <a:blip r:embed="rId2" cstate="print"/>
          <a:srcRect/>
          <a:stretch>
            <a:fillRect/>
          </a:stretch>
        </p:blipFill>
        <p:spPr bwMode="auto">
          <a:xfrm>
            <a:off x="22225" y="692150"/>
            <a:ext cx="9099550" cy="5400675"/>
          </a:xfrm>
          <a:prstGeom prst="rect">
            <a:avLst/>
          </a:prstGeom>
          <a:noFill/>
          <a:ln w="9525">
            <a:noFill/>
            <a:miter lim="800000"/>
            <a:headEnd/>
            <a:tailEnd/>
          </a:ln>
        </p:spPr>
      </p:pic>
      <p:sp>
        <p:nvSpPr>
          <p:cNvPr id="5" name="4 Anillo"/>
          <p:cNvSpPr/>
          <p:nvPr/>
        </p:nvSpPr>
        <p:spPr>
          <a:xfrm>
            <a:off x="0" y="0"/>
            <a:ext cx="785813" cy="692150"/>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785813" y="0"/>
            <a:ext cx="785812" cy="692150"/>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1571625" y="0"/>
            <a:ext cx="785813" cy="692150"/>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2357438" y="0"/>
            <a:ext cx="785812" cy="692150"/>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3203575" y="0"/>
            <a:ext cx="785813" cy="692150"/>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4067175" y="0"/>
            <a:ext cx="785813" cy="692150"/>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4932363" y="0"/>
            <a:ext cx="785812" cy="692150"/>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5795963" y="0"/>
            <a:ext cx="785812" cy="692150"/>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Anillo"/>
          <p:cNvSpPr/>
          <p:nvPr/>
        </p:nvSpPr>
        <p:spPr>
          <a:xfrm>
            <a:off x="6659563" y="0"/>
            <a:ext cx="785812" cy="692150"/>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Anillo"/>
          <p:cNvSpPr/>
          <p:nvPr/>
        </p:nvSpPr>
        <p:spPr>
          <a:xfrm>
            <a:off x="7524750" y="0"/>
            <a:ext cx="785813" cy="692150"/>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Anillo"/>
          <p:cNvSpPr/>
          <p:nvPr/>
        </p:nvSpPr>
        <p:spPr>
          <a:xfrm>
            <a:off x="8358188" y="0"/>
            <a:ext cx="785812" cy="692150"/>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Anillo"/>
          <p:cNvSpPr/>
          <p:nvPr/>
        </p:nvSpPr>
        <p:spPr>
          <a:xfrm>
            <a:off x="0" y="6092825"/>
            <a:ext cx="785813" cy="765175"/>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8" name="17 Anillo"/>
          <p:cNvSpPr/>
          <p:nvPr/>
        </p:nvSpPr>
        <p:spPr>
          <a:xfrm>
            <a:off x="785813" y="6092825"/>
            <a:ext cx="785812" cy="765175"/>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9" name="18 Anillo"/>
          <p:cNvSpPr/>
          <p:nvPr/>
        </p:nvSpPr>
        <p:spPr>
          <a:xfrm>
            <a:off x="1571625" y="6092825"/>
            <a:ext cx="785813" cy="765175"/>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Anillo"/>
          <p:cNvSpPr/>
          <p:nvPr/>
        </p:nvSpPr>
        <p:spPr>
          <a:xfrm>
            <a:off x="2357438" y="6092825"/>
            <a:ext cx="785812" cy="765175"/>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3203575" y="6092825"/>
            <a:ext cx="785813" cy="765175"/>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4067175" y="6092825"/>
            <a:ext cx="785813" cy="765175"/>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4932363" y="6092825"/>
            <a:ext cx="785812" cy="765175"/>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5795963" y="6092825"/>
            <a:ext cx="785812" cy="765175"/>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6659563" y="6092825"/>
            <a:ext cx="785812" cy="765175"/>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Anillo"/>
          <p:cNvSpPr/>
          <p:nvPr/>
        </p:nvSpPr>
        <p:spPr>
          <a:xfrm>
            <a:off x="7524750" y="6092825"/>
            <a:ext cx="785813" cy="765175"/>
          </a:xfrm>
          <a:prstGeom prst="donu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Anillo"/>
          <p:cNvSpPr/>
          <p:nvPr/>
        </p:nvSpPr>
        <p:spPr>
          <a:xfrm>
            <a:off x="8358188" y="6092825"/>
            <a:ext cx="785812" cy="765175"/>
          </a:xfrm>
          <a:prstGeom prst="donu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11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repeatCount="2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repeatCount="2000" fill="hold" nodeType="withEffect">
                                  <p:stCondLst>
                                    <p:cond delay="0"/>
                                  </p:stCondLst>
                                  <p:childTnLst>
                                    <p:animRot by="21600000">
                                      <p:cBhvr>
                                        <p:cTn id="9" dur="3000" fill="hold"/>
                                        <p:tgtEl>
                                          <p:spTgt spid="5"/>
                                        </p:tgtEl>
                                        <p:attrNameLst>
                                          <p:attrName>r</p:attrName>
                                        </p:attrNameLst>
                                      </p:cBhvr>
                                    </p:animRot>
                                  </p:childTnLst>
                                </p:cTn>
                              </p:par>
                              <p:par>
                                <p:cTn id="10" presetID="13" presetClass="entr" presetSubtype="16" repeatCount="200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repeatCount="2000" fill="hold" nodeType="withEffect">
                                  <p:stCondLst>
                                    <p:cond delay="0"/>
                                  </p:stCondLst>
                                  <p:childTnLst>
                                    <p:animRot by="21600000">
                                      <p:cBhvr>
                                        <p:cTn id="14" dur="3000" fill="hold"/>
                                        <p:tgtEl>
                                          <p:spTgt spid="6"/>
                                        </p:tgtEl>
                                        <p:attrNameLst>
                                          <p:attrName>r</p:attrName>
                                        </p:attrNameLst>
                                      </p:cBhvr>
                                    </p:animRot>
                                  </p:childTnLst>
                                </p:cTn>
                              </p:par>
                              <p:par>
                                <p:cTn id="15" presetID="13" presetClass="entr" presetSubtype="16" repeatCount="indefinite"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repeatCount="indefinite" fill="hold" nodeType="withEffect">
                                  <p:stCondLst>
                                    <p:cond delay="0"/>
                                  </p:stCondLst>
                                  <p:childTnLst>
                                    <p:animRot by="21600000">
                                      <p:cBhvr>
                                        <p:cTn id="19" dur="3000" fill="hold"/>
                                        <p:tgtEl>
                                          <p:spTgt spid="7"/>
                                        </p:tgtEl>
                                        <p:attrNameLst>
                                          <p:attrName>r</p:attrName>
                                        </p:attrNameLst>
                                      </p:cBhvr>
                                    </p:animRot>
                                  </p:childTnLst>
                                </p:cTn>
                              </p:par>
                              <p:par>
                                <p:cTn id="20" presetID="13" presetClass="entr" presetSubtype="16" repeatCount="200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repeatCount="2000" fill="hold" nodeType="withEffect">
                                  <p:stCondLst>
                                    <p:cond delay="0"/>
                                  </p:stCondLst>
                                  <p:childTnLst>
                                    <p:animRot by="21600000">
                                      <p:cBhvr>
                                        <p:cTn id="24" dur="3000" fill="hold"/>
                                        <p:tgtEl>
                                          <p:spTgt spid="8"/>
                                        </p:tgtEl>
                                        <p:attrNameLst>
                                          <p:attrName>r</p:attrName>
                                        </p:attrNameLst>
                                      </p:cBhvr>
                                    </p:animRot>
                                  </p:childTnLst>
                                </p:cTn>
                              </p:par>
                              <p:par>
                                <p:cTn id="25" presetID="13" presetClass="entr" presetSubtype="16" repeatCount="2000"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repeatCount="2000" fill="hold" nodeType="withEffect">
                                  <p:stCondLst>
                                    <p:cond delay="0"/>
                                  </p:stCondLst>
                                  <p:childTnLst>
                                    <p:animRot by="21600000">
                                      <p:cBhvr>
                                        <p:cTn id="29" dur="3000" fill="hold"/>
                                        <p:tgtEl>
                                          <p:spTgt spid="9"/>
                                        </p:tgtEl>
                                        <p:attrNameLst>
                                          <p:attrName>r</p:attrName>
                                        </p:attrNameLst>
                                      </p:cBhvr>
                                    </p:animRot>
                                  </p:childTnLst>
                                </p:cTn>
                              </p:par>
                              <p:par>
                                <p:cTn id="30" presetID="13" presetClass="entr" presetSubtype="16" repeatCount="200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repeatCount="2000" fill="hold" nodeType="withEffect">
                                  <p:stCondLst>
                                    <p:cond delay="0"/>
                                  </p:stCondLst>
                                  <p:childTnLst>
                                    <p:animRot by="21600000">
                                      <p:cBhvr>
                                        <p:cTn id="34" dur="3000" fill="hold"/>
                                        <p:tgtEl>
                                          <p:spTgt spid="10"/>
                                        </p:tgtEl>
                                        <p:attrNameLst>
                                          <p:attrName>r</p:attrName>
                                        </p:attrNameLst>
                                      </p:cBhvr>
                                    </p:animRot>
                                  </p:childTnLst>
                                </p:cTn>
                              </p:par>
                              <p:par>
                                <p:cTn id="35" presetID="13" presetClass="entr" presetSubtype="16" repeatCount="indefinite"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repeatCount="indefinite" fill="hold" nodeType="withEffect">
                                  <p:stCondLst>
                                    <p:cond delay="0"/>
                                  </p:stCondLst>
                                  <p:childTnLst>
                                    <p:animRot by="21600000">
                                      <p:cBhvr>
                                        <p:cTn id="39" dur="3000" fill="hold"/>
                                        <p:tgtEl>
                                          <p:spTgt spid="11"/>
                                        </p:tgtEl>
                                        <p:attrNameLst>
                                          <p:attrName>r</p:attrName>
                                        </p:attrNameLst>
                                      </p:cBhvr>
                                    </p:animRot>
                                  </p:childTnLst>
                                </p:cTn>
                              </p:par>
                              <p:par>
                                <p:cTn id="40" presetID="13" presetClass="entr" presetSubtype="16" repeatCount="2000"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repeatCount="2000" fill="hold" nodeType="withEffect">
                                  <p:stCondLst>
                                    <p:cond delay="0"/>
                                  </p:stCondLst>
                                  <p:childTnLst>
                                    <p:animRot by="21600000">
                                      <p:cBhvr>
                                        <p:cTn id="44" dur="3000" fill="hold"/>
                                        <p:tgtEl>
                                          <p:spTgt spid="12"/>
                                        </p:tgtEl>
                                        <p:attrNameLst>
                                          <p:attrName>r</p:attrName>
                                        </p:attrNameLst>
                                      </p:cBhvr>
                                    </p:animRot>
                                  </p:childTnLst>
                                </p:cTn>
                              </p:par>
                              <p:par>
                                <p:cTn id="45" presetID="13" presetClass="entr" presetSubtype="16" repeatCount="2000"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repeatCount="2000" fill="hold" nodeType="withEffect">
                                  <p:stCondLst>
                                    <p:cond delay="0"/>
                                  </p:stCondLst>
                                  <p:childTnLst>
                                    <p:animRot by="21600000">
                                      <p:cBhvr>
                                        <p:cTn id="49" dur="3000" fill="hold"/>
                                        <p:tgtEl>
                                          <p:spTgt spid="13"/>
                                        </p:tgtEl>
                                        <p:attrNameLst>
                                          <p:attrName>r</p:attrName>
                                        </p:attrNameLst>
                                      </p:cBhvr>
                                    </p:animRot>
                                  </p:childTnLst>
                                </p:cTn>
                              </p:par>
                              <p:par>
                                <p:cTn id="50" presetID="13" presetClass="entr" presetSubtype="16" repeatCount="2000"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repeatCount="2000" fill="hold" nodeType="withEffect">
                                  <p:stCondLst>
                                    <p:cond delay="0"/>
                                  </p:stCondLst>
                                  <p:childTnLst>
                                    <p:animRot by="21600000">
                                      <p:cBhvr>
                                        <p:cTn id="54" dur="3000" fill="hold"/>
                                        <p:tgtEl>
                                          <p:spTgt spid="14"/>
                                        </p:tgtEl>
                                        <p:attrNameLst>
                                          <p:attrName>r</p:attrName>
                                        </p:attrNameLst>
                                      </p:cBhvr>
                                    </p:animRot>
                                  </p:childTnLst>
                                </p:cTn>
                              </p:par>
                              <p:par>
                                <p:cTn id="55" presetID="13" presetClass="entr" presetSubtype="16" repeatCount="indefinite"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repeatCount="indefinite" fill="hold" nodeType="withEffect">
                                  <p:stCondLst>
                                    <p:cond delay="0"/>
                                  </p:stCondLst>
                                  <p:childTnLst>
                                    <p:animRot by="21600000">
                                      <p:cBhvr>
                                        <p:cTn id="59" dur="3000" fill="hold"/>
                                        <p:tgtEl>
                                          <p:spTgt spid="15"/>
                                        </p:tgtEl>
                                        <p:attrNameLst>
                                          <p:attrName>r</p:attrName>
                                        </p:attrNameLst>
                                      </p:cBhvr>
                                    </p:animRot>
                                  </p:childTnLst>
                                </p:cTn>
                              </p:par>
                              <p:par>
                                <p:cTn id="60" presetID="13" presetClass="entr" presetSubtype="16" repeatCount="2000" fill="hold" nodeType="withEffect">
                                  <p:stCondLst>
                                    <p:cond delay="0"/>
                                  </p:stCondLst>
                                  <p:childTnLst>
                                    <p:set>
                                      <p:cBhvr>
                                        <p:cTn id="61" dur="1" fill="hold">
                                          <p:stCondLst>
                                            <p:cond delay="0"/>
                                          </p:stCondLst>
                                        </p:cTn>
                                        <p:tgtEl>
                                          <p:spTgt spid="17"/>
                                        </p:tgtEl>
                                        <p:attrNameLst>
                                          <p:attrName>style.visibility</p:attrName>
                                        </p:attrNameLst>
                                      </p:cBhvr>
                                      <p:to>
                                        <p:strVal val="visible"/>
                                      </p:to>
                                    </p:set>
                                    <p:animEffect transition="in" filter="plus(in)">
                                      <p:cBhvr>
                                        <p:cTn id="62" dur="3000"/>
                                        <p:tgtEl>
                                          <p:spTgt spid="17"/>
                                        </p:tgtEl>
                                      </p:cBhvr>
                                    </p:animEffect>
                                  </p:childTnLst>
                                </p:cTn>
                              </p:par>
                              <p:par>
                                <p:cTn id="63" presetID="8" presetClass="emph" presetSubtype="0" repeatCount="2000" fill="hold" nodeType="withEffect">
                                  <p:stCondLst>
                                    <p:cond delay="0"/>
                                  </p:stCondLst>
                                  <p:childTnLst>
                                    <p:animRot by="21600000">
                                      <p:cBhvr>
                                        <p:cTn id="64" dur="3000" fill="hold"/>
                                        <p:tgtEl>
                                          <p:spTgt spid="17"/>
                                        </p:tgtEl>
                                        <p:attrNameLst>
                                          <p:attrName>r</p:attrName>
                                        </p:attrNameLst>
                                      </p:cBhvr>
                                    </p:animRot>
                                  </p:childTnLst>
                                </p:cTn>
                              </p:par>
                              <p:par>
                                <p:cTn id="65" presetID="13" presetClass="entr" presetSubtype="16" repeatCount="indefinite"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plus(in)">
                                      <p:cBhvr>
                                        <p:cTn id="67" dur="3000"/>
                                        <p:tgtEl>
                                          <p:spTgt spid="18"/>
                                        </p:tgtEl>
                                      </p:cBhvr>
                                    </p:animEffect>
                                  </p:childTnLst>
                                </p:cTn>
                              </p:par>
                              <p:par>
                                <p:cTn id="68" presetID="8" presetClass="emph" presetSubtype="0" repeatCount="indefinite" fill="hold" nodeType="withEffect">
                                  <p:stCondLst>
                                    <p:cond delay="0"/>
                                  </p:stCondLst>
                                  <p:childTnLst>
                                    <p:animRot by="21600000">
                                      <p:cBhvr>
                                        <p:cTn id="69" dur="3000" fill="hold"/>
                                        <p:tgtEl>
                                          <p:spTgt spid="18"/>
                                        </p:tgtEl>
                                        <p:attrNameLst>
                                          <p:attrName>r</p:attrName>
                                        </p:attrNameLst>
                                      </p:cBhvr>
                                    </p:animRot>
                                  </p:childTnLst>
                                </p:cTn>
                              </p:par>
                              <p:par>
                                <p:cTn id="70" presetID="13" presetClass="entr" presetSubtype="16" repeatCount="2000" fill="hold"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plus(in)">
                                      <p:cBhvr>
                                        <p:cTn id="72" dur="3000"/>
                                        <p:tgtEl>
                                          <p:spTgt spid="19"/>
                                        </p:tgtEl>
                                      </p:cBhvr>
                                    </p:animEffect>
                                  </p:childTnLst>
                                </p:cTn>
                              </p:par>
                              <p:par>
                                <p:cTn id="73" presetID="8" presetClass="emph" presetSubtype="0" repeatCount="2000" fill="hold" nodeType="withEffect">
                                  <p:stCondLst>
                                    <p:cond delay="0"/>
                                  </p:stCondLst>
                                  <p:childTnLst>
                                    <p:animRot by="21600000">
                                      <p:cBhvr>
                                        <p:cTn id="74" dur="3000" fill="hold"/>
                                        <p:tgtEl>
                                          <p:spTgt spid="19"/>
                                        </p:tgtEl>
                                        <p:attrNameLst>
                                          <p:attrName>r</p:attrName>
                                        </p:attrNameLst>
                                      </p:cBhvr>
                                    </p:animRot>
                                  </p:childTnLst>
                                </p:cTn>
                              </p:par>
                              <p:par>
                                <p:cTn id="75" presetID="13" presetClass="entr" presetSubtype="16" repeatCount="2000"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Effect transition="in" filter="plus(in)">
                                      <p:cBhvr>
                                        <p:cTn id="77" dur="3000"/>
                                        <p:tgtEl>
                                          <p:spTgt spid="20"/>
                                        </p:tgtEl>
                                      </p:cBhvr>
                                    </p:animEffect>
                                  </p:childTnLst>
                                </p:cTn>
                              </p:par>
                              <p:par>
                                <p:cTn id="78" presetID="8" presetClass="emph" presetSubtype="0" repeatCount="2000" fill="hold" nodeType="withEffect">
                                  <p:stCondLst>
                                    <p:cond delay="0"/>
                                  </p:stCondLst>
                                  <p:childTnLst>
                                    <p:animRot by="21600000">
                                      <p:cBhvr>
                                        <p:cTn id="79" dur="3000" fill="hold"/>
                                        <p:tgtEl>
                                          <p:spTgt spid="20"/>
                                        </p:tgtEl>
                                        <p:attrNameLst>
                                          <p:attrName>r</p:attrName>
                                        </p:attrNameLst>
                                      </p:cBhvr>
                                    </p:animRot>
                                  </p:childTnLst>
                                </p:cTn>
                              </p:par>
                              <p:par>
                                <p:cTn id="80" presetID="13" presetClass="entr" presetSubtype="16" repeatCount="2000"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plus(in)">
                                      <p:cBhvr>
                                        <p:cTn id="82" dur="3000"/>
                                        <p:tgtEl>
                                          <p:spTgt spid="21"/>
                                        </p:tgtEl>
                                      </p:cBhvr>
                                    </p:animEffect>
                                  </p:childTnLst>
                                </p:cTn>
                              </p:par>
                              <p:par>
                                <p:cTn id="83" presetID="8" presetClass="emph" presetSubtype="0" repeatCount="2000" fill="hold" nodeType="withEffect">
                                  <p:stCondLst>
                                    <p:cond delay="0"/>
                                  </p:stCondLst>
                                  <p:childTnLst>
                                    <p:animRot by="21600000">
                                      <p:cBhvr>
                                        <p:cTn id="84" dur="3000" fill="hold"/>
                                        <p:tgtEl>
                                          <p:spTgt spid="21"/>
                                        </p:tgtEl>
                                        <p:attrNameLst>
                                          <p:attrName>r</p:attrName>
                                        </p:attrNameLst>
                                      </p:cBhvr>
                                    </p:animRot>
                                  </p:childTnLst>
                                </p:cTn>
                              </p:par>
                              <p:par>
                                <p:cTn id="85" presetID="13" presetClass="entr" presetSubtype="16" repeatCount="indefinite" fill="hold" nodeType="with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plus(in)">
                                      <p:cBhvr>
                                        <p:cTn id="87" dur="3000"/>
                                        <p:tgtEl>
                                          <p:spTgt spid="22"/>
                                        </p:tgtEl>
                                      </p:cBhvr>
                                    </p:animEffect>
                                  </p:childTnLst>
                                </p:cTn>
                              </p:par>
                              <p:par>
                                <p:cTn id="88" presetID="8" presetClass="emph" presetSubtype="0" repeatCount="indefinite" fill="hold" nodeType="withEffect">
                                  <p:stCondLst>
                                    <p:cond delay="0"/>
                                  </p:stCondLst>
                                  <p:childTnLst>
                                    <p:animRot by="21600000">
                                      <p:cBhvr>
                                        <p:cTn id="89" dur="3000" fill="hold"/>
                                        <p:tgtEl>
                                          <p:spTgt spid="22"/>
                                        </p:tgtEl>
                                        <p:attrNameLst>
                                          <p:attrName>r</p:attrName>
                                        </p:attrNameLst>
                                      </p:cBhvr>
                                    </p:animRot>
                                  </p:childTnLst>
                                </p:cTn>
                              </p:par>
                              <p:par>
                                <p:cTn id="90" presetID="13" presetClass="entr" presetSubtype="16" repeatCount="2000" fill="hold" nodeType="with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plus(in)">
                                      <p:cBhvr>
                                        <p:cTn id="92" dur="3000"/>
                                        <p:tgtEl>
                                          <p:spTgt spid="23"/>
                                        </p:tgtEl>
                                      </p:cBhvr>
                                    </p:animEffect>
                                  </p:childTnLst>
                                </p:cTn>
                              </p:par>
                              <p:par>
                                <p:cTn id="93" presetID="8" presetClass="emph" presetSubtype="0" repeatCount="2000" fill="hold" nodeType="withEffect">
                                  <p:stCondLst>
                                    <p:cond delay="0"/>
                                  </p:stCondLst>
                                  <p:childTnLst>
                                    <p:animRot by="21600000">
                                      <p:cBhvr>
                                        <p:cTn id="94" dur="3000" fill="hold"/>
                                        <p:tgtEl>
                                          <p:spTgt spid="23"/>
                                        </p:tgtEl>
                                        <p:attrNameLst>
                                          <p:attrName>r</p:attrName>
                                        </p:attrNameLst>
                                      </p:cBhvr>
                                    </p:animRot>
                                  </p:childTnLst>
                                </p:cTn>
                              </p:par>
                              <p:par>
                                <p:cTn id="95" presetID="13" presetClass="entr" presetSubtype="16" repeatCount="2000"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plus(in)">
                                      <p:cBhvr>
                                        <p:cTn id="97" dur="3000"/>
                                        <p:tgtEl>
                                          <p:spTgt spid="24"/>
                                        </p:tgtEl>
                                      </p:cBhvr>
                                    </p:animEffect>
                                  </p:childTnLst>
                                </p:cTn>
                              </p:par>
                              <p:par>
                                <p:cTn id="98" presetID="8" presetClass="emph" presetSubtype="0" repeatCount="2000" fill="hold" nodeType="withEffect">
                                  <p:stCondLst>
                                    <p:cond delay="0"/>
                                  </p:stCondLst>
                                  <p:childTnLst>
                                    <p:animRot by="21600000">
                                      <p:cBhvr>
                                        <p:cTn id="99" dur="3000" fill="hold"/>
                                        <p:tgtEl>
                                          <p:spTgt spid="24"/>
                                        </p:tgtEl>
                                        <p:attrNameLst>
                                          <p:attrName>r</p:attrName>
                                        </p:attrNameLst>
                                      </p:cBhvr>
                                    </p:animRot>
                                  </p:childTnLst>
                                </p:cTn>
                              </p:par>
                              <p:par>
                                <p:cTn id="100" presetID="13" presetClass="entr" presetSubtype="16" repeatCount="2000" fill="hold" nodeType="withEffect">
                                  <p:stCondLst>
                                    <p:cond delay="0"/>
                                  </p:stCondLst>
                                  <p:childTnLst>
                                    <p:set>
                                      <p:cBhvr>
                                        <p:cTn id="101" dur="1" fill="hold">
                                          <p:stCondLst>
                                            <p:cond delay="0"/>
                                          </p:stCondLst>
                                        </p:cTn>
                                        <p:tgtEl>
                                          <p:spTgt spid="25"/>
                                        </p:tgtEl>
                                        <p:attrNameLst>
                                          <p:attrName>style.visibility</p:attrName>
                                        </p:attrNameLst>
                                      </p:cBhvr>
                                      <p:to>
                                        <p:strVal val="visible"/>
                                      </p:to>
                                    </p:set>
                                    <p:animEffect transition="in" filter="plus(in)">
                                      <p:cBhvr>
                                        <p:cTn id="102" dur="3000"/>
                                        <p:tgtEl>
                                          <p:spTgt spid="25"/>
                                        </p:tgtEl>
                                      </p:cBhvr>
                                    </p:animEffect>
                                  </p:childTnLst>
                                </p:cTn>
                              </p:par>
                              <p:par>
                                <p:cTn id="103" presetID="8" presetClass="emph" presetSubtype="0" repeatCount="2000" fill="hold" nodeType="withEffect">
                                  <p:stCondLst>
                                    <p:cond delay="0"/>
                                  </p:stCondLst>
                                  <p:childTnLst>
                                    <p:animRot by="21600000">
                                      <p:cBhvr>
                                        <p:cTn id="104" dur="3000" fill="hold"/>
                                        <p:tgtEl>
                                          <p:spTgt spid="25"/>
                                        </p:tgtEl>
                                        <p:attrNameLst>
                                          <p:attrName>r</p:attrName>
                                        </p:attrNameLst>
                                      </p:cBhvr>
                                    </p:animRot>
                                  </p:childTnLst>
                                </p:cTn>
                              </p:par>
                              <p:par>
                                <p:cTn id="105" presetID="13" presetClass="entr" presetSubtype="16" repeatCount="indefinite" fill="hold" nodeType="withEffect">
                                  <p:stCondLst>
                                    <p:cond delay="0"/>
                                  </p:stCondLst>
                                  <p:childTnLst>
                                    <p:set>
                                      <p:cBhvr>
                                        <p:cTn id="106" dur="1" fill="hold">
                                          <p:stCondLst>
                                            <p:cond delay="0"/>
                                          </p:stCondLst>
                                        </p:cTn>
                                        <p:tgtEl>
                                          <p:spTgt spid="26"/>
                                        </p:tgtEl>
                                        <p:attrNameLst>
                                          <p:attrName>style.visibility</p:attrName>
                                        </p:attrNameLst>
                                      </p:cBhvr>
                                      <p:to>
                                        <p:strVal val="visible"/>
                                      </p:to>
                                    </p:set>
                                    <p:animEffect transition="in" filter="plus(in)">
                                      <p:cBhvr>
                                        <p:cTn id="107" dur="3000"/>
                                        <p:tgtEl>
                                          <p:spTgt spid="26"/>
                                        </p:tgtEl>
                                      </p:cBhvr>
                                    </p:animEffect>
                                  </p:childTnLst>
                                </p:cTn>
                              </p:par>
                              <p:par>
                                <p:cTn id="108" presetID="8" presetClass="emph" presetSubtype="0" repeatCount="indefinite" fill="hold" nodeType="withEffect">
                                  <p:stCondLst>
                                    <p:cond delay="0"/>
                                  </p:stCondLst>
                                  <p:childTnLst>
                                    <p:animRot by="21600000">
                                      <p:cBhvr>
                                        <p:cTn id="109" dur="3000" fill="hold"/>
                                        <p:tgtEl>
                                          <p:spTgt spid="26"/>
                                        </p:tgtEl>
                                        <p:attrNameLst>
                                          <p:attrName>r</p:attrName>
                                        </p:attrNameLst>
                                      </p:cBhvr>
                                    </p:animRot>
                                  </p:childTnLst>
                                </p:cTn>
                              </p:par>
                              <p:par>
                                <p:cTn id="110" presetID="13" presetClass="entr" presetSubtype="16" repeatCount="2000" fill="hold" nodeType="withEffect">
                                  <p:stCondLst>
                                    <p:cond delay="0"/>
                                  </p:stCondLst>
                                  <p:childTnLst>
                                    <p:set>
                                      <p:cBhvr>
                                        <p:cTn id="111" dur="1" fill="hold">
                                          <p:stCondLst>
                                            <p:cond delay="0"/>
                                          </p:stCondLst>
                                        </p:cTn>
                                        <p:tgtEl>
                                          <p:spTgt spid="27"/>
                                        </p:tgtEl>
                                        <p:attrNameLst>
                                          <p:attrName>style.visibility</p:attrName>
                                        </p:attrNameLst>
                                      </p:cBhvr>
                                      <p:to>
                                        <p:strVal val="visible"/>
                                      </p:to>
                                    </p:set>
                                    <p:animEffect transition="in" filter="plus(in)">
                                      <p:cBhvr>
                                        <p:cTn id="112" dur="3000"/>
                                        <p:tgtEl>
                                          <p:spTgt spid="27"/>
                                        </p:tgtEl>
                                      </p:cBhvr>
                                    </p:animEffect>
                                  </p:childTnLst>
                                </p:cTn>
                              </p:par>
                              <p:par>
                                <p:cTn id="113" presetID="8" presetClass="emph" presetSubtype="0" repeatCount="2000" fill="hold" nodeType="withEffect">
                                  <p:stCondLst>
                                    <p:cond delay="0"/>
                                  </p:stCondLst>
                                  <p:childTnLst>
                                    <p:animRot by="21600000">
                                      <p:cBhvr>
                                        <p:cTn id="114" dur="3000" fill="hold"/>
                                        <p:tgtEl>
                                          <p:spTgt spid="27"/>
                                        </p:tgtEl>
                                        <p:attrNameLst>
                                          <p:attrName>r</p:attrName>
                                        </p:attrNameLst>
                                      </p:cBhvr>
                                    </p:animRot>
                                  </p:childTnLst>
                                </p:cTn>
                              </p:par>
                              <p:par>
                                <p:cTn id="115" presetID="17" presetClass="entr" presetSubtype="10" fill="hold" nodeType="withEffect">
                                  <p:stCondLst>
                                    <p:cond delay="0"/>
                                  </p:stCondLst>
                                  <p:childTnLst>
                                    <p:set>
                                      <p:cBhvr>
                                        <p:cTn id="116" dur="1" fill="hold">
                                          <p:stCondLst>
                                            <p:cond delay="0"/>
                                          </p:stCondLst>
                                        </p:cTn>
                                        <p:tgtEl>
                                          <p:spTgt spid="4"/>
                                        </p:tgtEl>
                                        <p:attrNameLst>
                                          <p:attrName>style.visibility</p:attrName>
                                        </p:attrNameLst>
                                      </p:cBhvr>
                                      <p:to>
                                        <p:strVal val="visible"/>
                                      </p:to>
                                    </p:set>
                                    <p:anim calcmode="lin" valueType="num">
                                      <p:cBhvr>
                                        <p:cTn id="117" dur="5000" fill="hold"/>
                                        <p:tgtEl>
                                          <p:spTgt spid="4"/>
                                        </p:tgtEl>
                                        <p:attrNameLst>
                                          <p:attrName>ppt_w</p:attrName>
                                        </p:attrNameLst>
                                      </p:cBhvr>
                                      <p:tavLst>
                                        <p:tav tm="0">
                                          <p:val>
                                            <p:fltVal val="0"/>
                                          </p:val>
                                        </p:tav>
                                        <p:tav tm="100000">
                                          <p:val>
                                            <p:strVal val="#ppt_w"/>
                                          </p:val>
                                        </p:tav>
                                      </p:tavLst>
                                    </p:anim>
                                    <p:anim calcmode="lin" valueType="num">
                                      <p:cBhvr>
                                        <p:cTn id="118" dur="5000" fill="hold"/>
                                        <p:tgtEl>
                                          <p:spTgt spid="4"/>
                                        </p:tgtEl>
                                        <p:attrNameLst>
                                          <p:attrName>ppt_h</p:attrName>
                                        </p:attrNameLst>
                                      </p:cBhvr>
                                      <p:tavLst>
                                        <p:tav tm="0">
                                          <p:val>
                                            <p:strVal val="#ppt_h"/>
                                          </p:val>
                                        </p:tav>
                                        <p:tav tm="100000">
                                          <p:val>
                                            <p:strVal val="#ppt_h"/>
                                          </p:val>
                                        </p:tav>
                                      </p:tavLst>
                                    </p:anim>
                                  </p:childTnLst>
                                </p:cTn>
                              </p:par>
                              <p:par>
                                <p:cTn id="119" presetID="3" presetClass="entr" presetSubtype="10" fill="hold" nodeType="withEffect">
                                  <p:stCondLst>
                                    <p:cond delay="0"/>
                                  </p:stCondLst>
                                  <p:childTnLst>
                                    <p:set>
                                      <p:cBhvr>
                                        <p:cTn id="120" dur="1" fill="hold">
                                          <p:stCondLst>
                                            <p:cond delay="0"/>
                                          </p:stCondLst>
                                        </p:cTn>
                                        <p:tgtEl>
                                          <p:spTgt spid="4"/>
                                        </p:tgtEl>
                                        <p:attrNameLst>
                                          <p:attrName>style.visibility</p:attrName>
                                        </p:attrNameLst>
                                      </p:cBhvr>
                                      <p:to>
                                        <p:strVal val="visible"/>
                                      </p:to>
                                    </p:set>
                                    <p:animEffect transition="in" filter="blinds(horizontal)">
                                      <p:cBhvr>
                                        <p:cTn id="1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2419663.jpg"/>
          <p:cNvPicPr>
            <a:picLocks noChangeAspect="1"/>
          </p:cNvPicPr>
          <p:nvPr/>
        </p:nvPicPr>
        <p:blipFill>
          <a:blip r:embed="rId3" cstate="print"/>
          <a:srcRect/>
          <a:stretch>
            <a:fillRect/>
          </a:stretch>
        </p:blipFill>
        <p:spPr bwMode="auto">
          <a:xfrm>
            <a:off x="0" y="692150"/>
            <a:ext cx="9144000" cy="5473700"/>
          </a:xfrm>
          <a:prstGeom prst="rect">
            <a:avLst/>
          </a:prstGeom>
          <a:noFill/>
          <a:ln w="9525">
            <a:noFill/>
            <a:miter lim="800000"/>
            <a:headEnd/>
            <a:tailEnd/>
          </a:ln>
        </p:spPr>
      </p:pic>
      <p:sp>
        <p:nvSpPr>
          <p:cNvPr id="5" name="4 Rectángulo"/>
          <p:cNvSpPr/>
          <p:nvPr/>
        </p:nvSpPr>
        <p:spPr>
          <a:xfrm>
            <a:off x="0" y="0"/>
            <a:ext cx="9144000" cy="692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6165850"/>
            <a:ext cx="9144000" cy="692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7938" y="692150"/>
            <a:ext cx="9136062" cy="5451475"/>
          </a:xfrm>
          <a:prstGeom prst="rect">
            <a:avLst/>
          </a:prstGeom>
          <a:solidFill>
            <a:srgbClr val="00B0F0">
              <a:alpha val="6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12419663.jpg"/>
          <p:cNvPicPr>
            <a:picLocks noChangeAspect="1"/>
          </p:cNvPicPr>
          <p:nvPr/>
        </p:nvPicPr>
        <p:blipFill>
          <a:blip r:embed="rId4" cstate="print">
            <a:clrChange>
              <a:clrFrom>
                <a:srgbClr val="808080"/>
              </a:clrFrom>
              <a:clrTo>
                <a:srgbClr val="808080">
                  <a:alpha val="0"/>
                </a:srgbClr>
              </a:clrTo>
            </a:clrChange>
          </a:blip>
          <a:stretch>
            <a:fillRect/>
          </a:stretch>
        </p:blipFill>
        <p:spPr bwMode="auto">
          <a:xfrm>
            <a:off x="0" y="692150"/>
            <a:ext cx="9144000" cy="5473700"/>
          </a:xfrm>
          <a:prstGeom prst="rect">
            <a:avLst/>
          </a:prstGeom>
          <a:solidFill>
            <a:schemeClr val="bg2">
              <a:lumMod val="60000"/>
              <a:lumOff val="40000"/>
              <a:alpha val="68000"/>
            </a:schemeClr>
          </a:solidFill>
          <a:ln w="9525">
            <a:noFill/>
            <a:miter lim="800000"/>
            <a:headEnd/>
            <a:tailEnd/>
          </a:ln>
        </p:spPr>
      </p:pic>
      <p:sp>
        <p:nvSpPr>
          <p:cNvPr id="9" name="8 CuadroTexto"/>
          <p:cNvSpPr txBox="1"/>
          <p:nvPr/>
        </p:nvSpPr>
        <p:spPr>
          <a:xfrm>
            <a:off x="900113" y="4919663"/>
            <a:ext cx="7488237" cy="1938337"/>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Ni el puesto de trabajo mejor considerado en el banco más prestigioso de Londres puede asemejarse al mero placer de pasar una soleada tarde de invierno volando una cometa junto a dos hijos anhelantes de atención</a:t>
            </a:r>
          </a:p>
        </p:txBody>
      </p:sp>
    </p:spTree>
  </p:cSld>
  <p:clrMapOvr>
    <a:masterClrMapping/>
  </p:clrMapOvr>
  <p:transition spd="slow" advTm="2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8"/>
                                        </p:tgtEl>
                                        <p:attrNameLst>
                                          <p:attrName>r</p:attrName>
                                        </p:attrNameLst>
                                      </p:cBhvr>
                                    </p:animRot>
                                  </p:childTnLst>
                                </p:cTn>
                              </p:par>
                              <p:par>
                                <p:cTn id="7" presetID="13" presetClass="exit" presetSubtype="32" fill="hold" nodeType="withEffect">
                                  <p:stCondLst>
                                    <p:cond delay="0"/>
                                  </p:stCondLst>
                                  <p:childTnLst>
                                    <p:animEffect transition="out" filter="plus(out)">
                                      <p:cBhvr>
                                        <p:cTn id="8" dur="5000"/>
                                        <p:tgtEl>
                                          <p:spTgt spid="8"/>
                                        </p:tgtEl>
                                      </p:cBhvr>
                                    </p:animEffect>
                                    <p:set>
                                      <p:cBhvr>
                                        <p:cTn id="9" dur="1" fill="hold">
                                          <p:stCondLst>
                                            <p:cond delay="4999"/>
                                          </p:stCondLst>
                                        </p:cTn>
                                        <p:tgtEl>
                                          <p:spTgt spid="8"/>
                                        </p:tgtEl>
                                        <p:attrNameLst>
                                          <p:attrName>style.visibility</p:attrName>
                                        </p:attrNameLst>
                                      </p:cBhvr>
                                      <p:to>
                                        <p:strVal val="hidden"/>
                                      </p:to>
                                    </p:set>
                                  </p:childTnLst>
                                </p:cTn>
                              </p:par>
                              <p:par>
                                <p:cTn id="10" presetID="13" presetClass="exit" presetSubtype="32" fill="hold" grpId="0" nodeType="withEffect">
                                  <p:stCondLst>
                                    <p:cond delay="0"/>
                                  </p:stCondLst>
                                  <p:childTnLst>
                                    <p:animEffect transition="out" filter="plus(out)">
                                      <p:cBhvr>
                                        <p:cTn id="11" dur="5000"/>
                                        <p:tgtEl>
                                          <p:spTgt spid="7"/>
                                        </p:tgtEl>
                                      </p:cBhvr>
                                    </p:animEffect>
                                    <p:set>
                                      <p:cBhvr>
                                        <p:cTn id="12" dur="1" fill="hold">
                                          <p:stCondLst>
                                            <p:cond delay="4999"/>
                                          </p:stCondLst>
                                        </p:cTn>
                                        <p:tgtEl>
                                          <p:spTgt spid="7"/>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fltVal val="0"/>
                                          </p:val>
                                        </p:tav>
                                        <p:tav tm="100000">
                                          <p:val>
                                            <p:strVal val="#ppt_w"/>
                                          </p:val>
                                        </p:tav>
                                      </p:tavLst>
                                    </p:anim>
                                    <p:anim calcmode="lin" valueType="num">
                                      <p:cBhvr>
                                        <p:cTn id="16" dur="5000" fill="hold"/>
                                        <p:tgtEl>
                                          <p:spTgt spid="4"/>
                                        </p:tgtEl>
                                        <p:attrNameLst>
                                          <p:attrName>ppt_h</p:attrName>
                                        </p:attrNameLst>
                                      </p:cBhvr>
                                      <p:tavLst>
                                        <p:tav tm="0">
                                          <p:val>
                                            <p:fltVal val="0"/>
                                          </p:val>
                                        </p:tav>
                                        <p:tav tm="100000">
                                          <p:val>
                                            <p:strVal val="#ppt_h"/>
                                          </p:val>
                                        </p:tav>
                                      </p:tavLst>
                                    </p:anim>
                                  </p:childTnLst>
                                </p:cTn>
                              </p:par>
                              <p:par>
                                <p:cTn id="17" presetID="17"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strVal val="#ppt_h"/>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5000"/>
                                        <p:tgtEl>
                                          <p:spTgt spid="4"/>
                                        </p:tgtEl>
                                      </p:cBhvr>
                                    </p:animEffect>
                                  </p:childTnLst>
                                </p:cTn>
                              </p:par>
                              <p:par>
                                <p:cTn id="24" presetID="3" presetClass="entr" presetSubtype="5" repeatCount="2000"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vertical)">
                                      <p:cBhvr>
                                        <p:cTn id="26" dur="3000"/>
                                        <p:tgtEl>
                                          <p:spTgt spid="5"/>
                                        </p:tgtEl>
                                      </p:cBhvr>
                                    </p:animEffect>
                                  </p:childTnLst>
                                </p:cTn>
                              </p:par>
                              <p:par>
                                <p:cTn id="27" presetID="3" presetClass="entr" presetSubtype="5" repeatCount="2000"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blinds(vertical)">
                                      <p:cBhvr>
                                        <p:cTn id="29" dur="3000"/>
                                        <p:tgtEl>
                                          <p:spTgt spid="6"/>
                                        </p:tgtEl>
                                      </p:cBhvr>
                                    </p:animEffect>
                                  </p:childTnLst>
                                </p:cTn>
                              </p:par>
                            </p:childTnLst>
                          </p:cTn>
                        </p:par>
                        <p:par>
                          <p:cTn id="30" fill="hold">
                            <p:stCondLst>
                              <p:cond delay="6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24390.jpg"/>
          <p:cNvPicPr>
            <a:picLocks noChangeAspect="1"/>
          </p:cNvPicPr>
          <p:nvPr/>
        </p:nvPicPr>
        <p:blipFill>
          <a:blip r:embed="rId2" cstate="print"/>
          <a:srcRect/>
          <a:stretch>
            <a:fillRect/>
          </a:stretch>
        </p:blipFill>
        <p:spPr bwMode="auto">
          <a:xfrm>
            <a:off x="0" y="620713"/>
            <a:ext cx="9144000" cy="5545137"/>
          </a:xfrm>
          <a:prstGeom prst="rect">
            <a:avLst/>
          </a:prstGeom>
          <a:noFill/>
          <a:ln w="9525">
            <a:noFill/>
            <a:miter lim="800000"/>
            <a:headEnd/>
            <a:tailEnd/>
          </a:ln>
        </p:spPr>
      </p:pic>
      <p:sp>
        <p:nvSpPr>
          <p:cNvPr id="5" name="4 Rectángulo"/>
          <p:cNvSpPr/>
          <p:nvPr/>
        </p:nvSpPr>
        <p:spPr>
          <a:xfrm>
            <a:off x="0" y="620713"/>
            <a:ext cx="9144000" cy="5594350"/>
          </a:xfrm>
          <a:prstGeom prst="rect">
            <a:avLst/>
          </a:prstGeom>
          <a:solidFill>
            <a:srgbClr val="0070C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5 Imagen" descr="9924390.jpg"/>
          <p:cNvPicPr>
            <a:picLocks noChangeAspect="1"/>
          </p:cNvPicPr>
          <p:nvPr/>
        </p:nvPicPr>
        <p:blipFill>
          <a:blip r:embed="rId3" cstate="print">
            <a:clrChange>
              <a:clrFrom>
                <a:srgbClr val="958C55"/>
              </a:clrFrom>
              <a:clrTo>
                <a:srgbClr val="958C55">
                  <a:alpha val="0"/>
                </a:srgbClr>
              </a:clrTo>
            </a:clrChange>
          </a:blip>
          <a:stretch>
            <a:fillRect/>
          </a:stretch>
        </p:blipFill>
        <p:spPr bwMode="auto">
          <a:xfrm>
            <a:off x="0" y="620713"/>
            <a:ext cx="9144000" cy="5545137"/>
          </a:xfrm>
          <a:prstGeom prst="rect">
            <a:avLst/>
          </a:prstGeom>
          <a:solidFill>
            <a:schemeClr val="bg2">
              <a:lumMod val="60000"/>
              <a:lumOff val="40000"/>
              <a:alpha val="67000"/>
            </a:schemeClr>
          </a:solidFill>
          <a:ln w="9525">
            <a:noFill/>
            <a:miter lim="800000"/>
            <a:headEnd/>
            <a:tailEnd/>
          </a:ln>
        </p:spPr>
      </p:pic>
      <p:sp>
        <p:nvSpPr>
          <p:cNvPr id="7" name="6 Rectángulo"/>
          <p:cNvSpPr/>
          <p:nvPr/>
        </p:nvSpPr>
        <p:spPr>
          <a:xfrm>
            <a:off x="0" y="0"/>
            <a:ext cx="9144000" cy="642938"/>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0" y="6165850"/>
            <a:ext cx="9144000" cy="692150"/>
          </a:xfrm>
          <a:prstGeom prst="rect">
            <a:avLst/>
          </a:prstGeom>
          <a:gradFill flip="none" rotWithShape="1">
            <a:gsLst>
              <a:gs pos="0">
                <a:srgbClr val="00B0F0">
                  <a:shade val="30000"/>
                  <a:satMod val="115000"/>
                </a:srgbClr>
              </a:gs>
              <a:gs pos="50000">
                <a:srgbClr val="00B0F0">
                  <a:shade val="67500"/>
                  <a:satMod val="115000"/>
                </a:srgbClr>
              </a:gs>
              <a:gs pos="100000">
                <a:srgbClr val="00B0F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1116013" y="4919663"/>
            <a:ext cx="7416800" cy="1938337"/>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Describir las bondades de Mary </a:t>
            </a:r>
            <a:r>
              <a:rPr lang="es-ES" sz="2400" b="1" dirty="0" err="1">
                <a:effectLst>
                  <a:outerShdw blurRad="38100" dist="38100" dir="2700000" algn="tl">
                    <a:srgbClr val="000000">
                      <a:alpha val="43137"/>
                    </a:srgbClr>
                  </a:outerShdw>
                </a:effectLst>
                <a:latin typeface="Arial" pitchFamily="34" charset="0"/>
                <a:cs typeface="Arial" pitchFamily="34" charset="0"/>
              </a:rPr>
              <a:t>Poppins</a:t>
            </a:r>
            <a:r>
              <a:rPr lang="es-ES" sz="2400" b="1" dirty="0">
                <a:effectLst>
                  <a:outerShdw blurRad="38100" dist="38100" dir="2700000" algn="tl">
                    <a:srgbClr val="000000">
                      <a:alpha val="43137"/>
                    </a:srgbClr>
                  </a:outerShdw>
                </a:effectLst>
                <a:latin typeface="Arial" pitchFamily="34" charset="0"/>
                <a:cs typeface="Arial" pitchFamily="34" charset="0"/>
              </a:rPr>
              <a:t>, tanto de la película como la del fantástico personaje, puede llegar a ser una tarea ingente pues cada instante de la trama es un absoluto espectáculo de ingenio y gracia</a:t>
            </a:r>
          </a:p>
        </p:txBody>
      </p:sp>
    </p:spTree>
  </p:cSld>
  <p:clrMapOvr>
    <a:masterClrMapping/>
  </p:clrMapOvr>
  <p:transition spd="slow" advTm="2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1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anim calcmode="lin" valueType="num">
                                      <p:cBhvr>
                                        <p:cTn id="15" dur="5000" fill="hold"/>
                                        <p:tgtEl>
                                          <p:spTgt spid="4"/>
                                        </p:tgtEl>
                                        <p:attrNameLst>
                                          <p:attrName>ppt_x</p:attrName>
                                        </p:attrNameLst>
                                      </p:cBhvr>
                                      <p:tavLst>
                                        <p:tav tm="0" fmla="#ppt_x+(cos(-2*pi*(1-$))*-#ppt_x-sin(-2*pi*(1-$))*(1-#ppt_y))*(1-$)">
                                          <p:val>
                                            <p:fltVal val="0"/>
                                          </p:val>
                                        </p:tav>
                                        <p:tav tm="100000">
                                          <p:val>
                                            <p:fltVal val="1"/>
                                          </p:val>
                                        </p:tav>
                                      </p:tavLst>
                                    </p:anim>
                                    <p:anim calcmode="lin" valueType="num">
                                      <p:cBhvr>
                                        <p:cTn id="16" dur="5000" fill="hold"/>
                                        <p:tgtEl>
                                          <p:spTgt spid="4"/>
                                        </p:tgtEl>
                                        <p:attrNameLst>
                                          <p:attrName>ppt_y</p:attrName>
                                        </p:attrNameLst>
                                      </p:cBhvr>
                                      <p:tavLst>
                                        <p:tav tm="0" fmla="#ppt_y+(sin(-2*pi*(1-$))*-#ppt_x+cos(-2*pi*(1-$))*(1-#ppt_y))*(1-$)">
                                          <p:val>
                                            <p:fltVal val="0"/>
                                          </p:val>
                                        </p:tav>
                                        <p:tav tm="100000">
                                          <p:val>
                                            <p:fltVal val="1"/>
                                          </p:val>
                                        </p:tav>
                                      </p:tavLst>
                                    </p:anim>
                                  </p:childTnLst>
                                </p:cTn>
                              </p:par>
                              <p:par>
                                <p:cTn id="17" presetID="1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plus(in)">
                                      <p:cBhvr>
                                        <p:cTn id="19" dur="5000"/>
                                        <p:tgtEl>
                                          <p:spTgt spid="4"/>
                                        </p:tgtEl>
                                      </p:cBhvr>
                                    </p:animEffect>
                                  </p:childTnLst>
                                </p:cTn>
                              </p:par>
                              <p:par>
                                <p:cTn id="20" presetID="17" presetClass="entr" presetSubtype="1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strVal val="#ppt_h"/>
                                          </p:val>
                                        </p:tav>
                                        <p:tav tm="100000">
                                          <p:val>
                                            <p:strVal val="#ppt_h"/>
                                          </p:val>
                                        </p:tav>
                                      </p:tavLst>
                                    </p:anim>
                                  </p:childTnLst>
                                </p:cTn>
                              </p:par>
                              <p:par>
                                <p:cTn id="24" presetID="3" presetClass="entr" presetSubtype="10" repeatCount="200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blinds(horizontal)">
                                      <p:cBhvr>
                                        <p:cTn id="26" dur="3000"/>
                                        <p:tgtEl>
                                          <p:spTgt spid="7"/>
                                        </p:tgtEl>
                                      </p:cBhvr>
                                    </p:animEffect>
                                  </p:childTnLst>
                                </p:cTn>
                              </p:par>
                              <p:par>
                                <p:cTn id="27" presetID="3" presetClass="entr" presetSubtype="10" repeatCount="200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horizontal)">
                                      <p:cBhvr>
                                        <p:cTn id="29" dur="3000"/>
                                        <p:tgtEl>
                                          <p:spTgt spid="8"/>
                                        </p:tgtEl>
                                      </p:cBhvr>
                                    </p:animEffect>
                                  </p:childTnLst>
                                </p:cTn>
                              </p:par>
                            </p:childTnLst>
                          </p:cTn>
                        </p:par>
                        <p:par>
                          <p:cTn id="30" fill="hold">
                            <p:stCondLst>
                              <p:cond delay="6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Effect transition="in" filter="fade">
                                      <p:cBhvr>
                                        <p:cTn id="33" dur="1000"/>
                                        <p:tgtEl>
                                          <p:spTgt spid="9"/>
                                        </p:tgtEl>
                                      </p:cBhvr>
                                    </p:animEffect>
                                    <p:anim calcmode="lin" valueType="num">
                                      <p:cBhvr>
                                        <p:cTn id="34" dur="1000" fill="hold"/>
                                        <p:tgtEl>
                                          <p:spTgt spid="9"/>
                                        </p:tgtEl>
                                        <p:attrNameLst>
                                          <p:attrName>ppt_x</p:attrName>
                                        </p:attrNameLst>
                                      </p:cBhvr>
                                      <p:tavLst>
                                        <p:tav tm="0">
                                          <p:val>
                                            <p:strVal val="#ppt_x-.1"/>
                                          </p:val>
                                        </p:tav>
                                        <p:tav tm="100000">
                                          <p:val>
                                            <p:strVal val="#ppt_x"/>
                                          </p:val>
                                        </p:tav>
                                      </p:tavLst>
                                    </p:anim>
                                    <p:anim calcmode="lin" valueType="num">
                                      <p:cBhvr>
                                        <p:cTn id="35"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LLD-Protective-Angel-01008539.jpg"/>
          <p:cNvPicPr>
            <a:picLocks noChangeAspect="1"/>
          </p:cNvPicPr>
          <p:nvPr/>
        </p:nvPicPr>
        <p:blipFill>
          <a:blip r:embed="rId2" cstate="print"/>
          <a:srcRect/>
          <a:stretch>
            <a:fillRect/>
          </a:stretch>
        </p:blipFill>
        <p:spPr bwMode="auto">
          <a:xfrm>
            <a:off x="1187450" y="0"/>
            <a:ext cx="6697663" cy="6858000"/>
          </a:xfrm>
          <a:prstGeom prst="rect">
            <a:avLst/>
          </a:prstGeom>
          <a:noFill/>
          <a:ln w="9525">
            <a:noFill/>
            <a:miter lim="800000"/>
            <a:headEnd/>
            <a:tailEnd/>
          </a:ln>
        </p:spPr>
      </p:pic>
      <p:sp>
        <p:nvSpPr>
          <p:cNvPr id="24" name="23 Decisión"/>
          <p:cNvSpPr/>
          <p:nvPr/>
        </p:nvSpPr>
        <p:spPr>
          <a:xfrm>
            <a:off x="7885113" y="0"/>
            <a:ext cx="1258887" cy="1196975"/>
          </a:xfrm>
          <a:prstGeom prst="flowChartDecision">
            <a:avLst/>
          </a:prstGeom>
          <a:solidFill>
            <a:schemeClr val="bg2">
              <a:lumMod val="40000"/>
              <a:lumOff val="60000"/>
            </a:schemeClr>
          </a:soli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Decisión"/>
          <p:cNvSpPr/>
          <p:nvPr/>
        </p:nvSpPr>
        <p:spPr>
          <a:xfrm>
            <a:off x="7885113" y="1052513"/>
            <a:ext cx="1258887" cy="1223962"/>
          </a:xfrm>
          <a:prstGeom prst="flowChartDecision">
            <a:avLst/>
          </a:prstGeom>
          <a:solidFill>
            <a:schemeClr val="bg2">
              <a:lumMod val="40000"/>
              <a:lumOff val="60000"/>
            </a:schemeClr>
          </a:solidFill>
          <a:ln w="1905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Decisión"/>
          <p:cNvSpPr/>
          <p:nvPr/>
        </p:nvSpPr>
        <p:spPr>
          <a:xfrm>
            <a:off x="7885113" y="2205038"/>
            <a:ext cx="1258887" cy="1223962"/>
          </a:xfrm>
          <a:prstGeom prst="flowChartDecision">
            <a:avLst/>
          </a:prstGeom>
          <a:solidFill>
            <a:schemeClr val="bg2">
              <a:lumMod val="40000"/>
              <a:lumOff val="60000"/>
            </a:schemeClr>
          </a:soli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Decisión"/>
          <p:cNvSpPr/>
          <p:nvPr/>
        </p:nvSpPr>
        <p:spPr>
          <a:xfrm>
            <a:off x="7885113" y="3429000"/>
            <a:ext cx="1258887" cy="1144588"/>
          </a:xfrm>
          <a:prstGeom prst="flowChartDecision">
            <a:avLst/>
          </a:prstGeom>
          <a:solidFill>
            <a:schemeClr val="bg2">
              <a:lumMod val="40000"/>
              <a:lumOff val="60000"/>
            </a:schemeClr>
          </a:solidFill>
          <a:ln w="1905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Decisión"/>
          <p:cNvSpPr/>
          <p:nvPr/>
        </p:nvSpPr>
        <p:spPr>
          <a:xfrm>
            <a:off x="7885113" y="4581525"/>
            <a:ext cx="1258887" cy="1150938"/>
          </a:xfrm>
          <a:prstGeom prst="flowChartDecision">
            <a:avLst/>
          </a:prstGeom>
          <a:solidFill>
            <a:schemeClr val="bg2">
              <a:lumMod val="40000"/>
              <a:lumOff val="60000"/>
            </a:schemeClr>
          </a:soli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Decisión"/>
          <p:cNvSpPr/>
          <p:nvPr/>
        </p:nvSpPr>
        <p:spPr>
          <a:xfrm>
            <a:off x="7885113" y="5661025"/>
            <a:ext cx="1258887" cy="1196975"/>
          </a:xfrm>
          <a:prstGeom prst="flowChartDecision">
            <a:avLst/>
          </a:prstGeom>
          <a:solidFill>
            <a:schemeClr val="bg2">
              <a:lumMod val="40000"/>
              <a:lumOff val="60000"/>
            </a:schemeClr>
          </a:solidFill>
          <a:ln w="1905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Decisión"/>
          <p:cNvSpPr/>
          <p:nvPr/>
        </p:nvSpPr>
        <p:spPr>
          <a:xfrm>
            <a:off x="0" y="0"/>
            <a:ext cx="1187450" cy="1196975"/>
          </a:xfrm>
          <a:prstGeom prst="flowChartDecision">
            <a:avLst/>
          </a:prstGeom>
          <a:solidFill>
            <a:schemeClr val="bg2">
              <a:lumMod val="40000"/>
              <a:lumOff val="60000"/>
            </a:schemeClr>
          </a:soli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Decisión"/>
          <p:cNvSpPr/>
          <p:nvPr/>
        </p:nvSpPr>
        <p:spPr>
          <a:xfrm>
            <a:off x="0" y="1196975"/>
            <a:ext cx="1187450" cy="1223963"/>
          </a:xfrm>
          <a:prstGeom prst="flowChartDecision">
            <a:avLst/>
          </a:prstGeom>
          <a:solidFill>
            <a:schemeClr val="bg2">
              <a:lumMod val="40000"/>
              <a:lumOff val="60000"/>
            </a:schemeClr>
          </a:solidFill>
          <a:ln w="1905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2" name="31 Decisión"/>
          <p:cNvSpPr/>
          <p:nvPr/>
        </p:nvSpPr>
        <p:spPr>
          <a:xfrm>
            <a:off x="0" y="2420938"/>
            <a:ext cx="1187450" cy="1223962"/>
          </a:xfrm>
          <a:prstGeom prst="flowChartDecision">
            <a:avLst/>
          </a:prstGeom>
          <a:solidFill>
            <a:schemeClr val="bg2">
              <a:lumMod val="40000"/>
              <a:lumOff val="60000"/>
            </a:schemeClr>
          </a:soli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3" name="32 Decisión"/>
          <p:cNvSpPr/>
          <p:nvPr/>
        </p:nvSpPr>
        <p:spPr>
          <a:xfrm>
            <a:off x="0" y="3573463"/>
            <a:ext cx="1187450" cy="1079500"/>
          </a:xfrm>
          <a:prstGeom prst="flowChartDecision">
            <a:avLst/>
          </a:prstGeom>
          <a:solidFill>
            <a:schemeClr val="bg2">
              <a:lumMod val="40000"/>
              <a:lumOff val="60000"/>
            </a:schemeClr>
          </a:solidFill>
          <a:ln w="1905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4" name="33 Decisión"/>
          <p:cNvSpPr/>
          <p:nvPr/>
        </p:nvSpPr>
        <p:spPr>
          <a:xfrm>
            <a:off x="0" y="4581525"/>
            <a:ext cx="1187450" cy="1150938"/>
          </a:xfrm>
          <a:prstGeom prst="flowChartDecision">
            <a:avLst/>
          </a:prstGeom>
          <a:solidFill>
            <a:schemeClr val="bg2">
              <a:lumMod val="40000"/>
              <a:lumOff val="60000"/>
            </a:schemeClr>
          </a:solidFill>
          <a:ln>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5" name="34 Decisión"/>
          <p:cNvSpPr/>
          <p:nvPr/>
        </p:nvSpPr>
        <p:spPr>
          <a:xfrm>
            <a:off x="0" y="5661025"/>
            <a:ext cx="1187450" cy="1196975"/>
          </a:xfrm>
          <a:prstGeom prst="flowChartDecision">
            <a:avLst/>
          </a:prstGeom>
          <a:solidFill>
            <a:schemeClr val="bg2">
              <a:lumMod val="40000"/>
              <a:lumOff val="60000"/>
            </a:schemeClr>
          </a:solidFill>
          <a:ln w="19050">
            <a:solidFill>
              <a:schemeClr val="accent6">
                <a:lumMod val="5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diamond(in)">
                                      <p:cBhvr>
                                        <p:cTn id="7" dur="5000"/>
                                        <p:tgtEl>
                                          <p:spTgt spid="24"/>
                                        </p:tgtEl>
                                      </p:cBhvr>
                                    </p:animEffect>
                                  </p:childTnLst>
                                </p:cTn>
                              </p:par>
                              <p:par>
                                <p:cTn id="8" presetID="2" presetClass="entr" presetSubtype="4"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 calcmode="lin" valueType="num">
                                      <p:cBhvr additive="base">
                                        <p:cTn id="10" dur="5000" fill="hold"/>
                                        <p:tgtEl>
                                          <p:spTgt spid="24"/>
                                        </p:tgtEl>
                                        <p:attrNameLst>
                                          <p:attrName>ppt_x</p:attrName>
                                        </p:attrNameLst>
                                      </p:cBhvr>
                                      <p:tavLst>
                                        <p:tav tm="0">
                                          <p:val>
                                            <p:strVal val="#ppt_x"/>
                                          </p:val>
                                        </p:tav>
                                        <p:tav tm="100000">
                                          <p:val>
                                            <p:strVal val="#ppt_x"/>
                                          </p:val>
                                        </p:tav>
                                      </p:tavLst>
                                    </p:anim>
                                    <p:anim calcmode="lin" valueType="num">
                                      <p:cBhvr additive="base">
                                        <p:cTn id="11" dur="5000" fill="hold"/>
                                        <p:tgtEl>
                                          <p:spTgt spid="24"/>
                                        </p:tgtEl>
                                        <p:attrNameLst>
                                          <p:attrName>ppt_y</p:attrName>
                                        </p:attrNameLst>
                                      </p:cBhvr>
                                      <p:tavLst>
                                        <p:tav tm="0">
                                          <p:val>
                                            <p:strVal val="1+#ppt_h/2"/>
                                          </p:val>
                                        </p:tav>
                                        <p:tav tm="100000">
                                          <p:val>
                                            <p:strVal val="#ppt_y"/>
                                          </p:val>
                                        </p:tav>
                                      </p:tavLst>
                                    </p:anim>
                                  </p:childTnLst>
                                </p:cTn>
                              </p:par>
                              <p:par>
                                <p:cTn id="12" presetID="8" presetClass="entr" presetSubtype="16" fill="hold" nodeType="with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diamond(in)">
                                      <p:cBhvr>
                                        <p:cTn id="14" dur="5000"/>
                                        <p:tgtEl>
                                          <p:spTgt spid="25"/>
                                        </p:tgtEl>
                                      </p:cBhvr>
                                    </p:animEffect>
                                  </p:childTnLst>
                                </p:cTn>
                              </p:par>
                              <p:par>
                                <p:cTn id="15" presetID="2" presetClass="entr" presetSubtype="4" fill="hold"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5000" fill="hold"/>
                                        <p:tgtEl>
                                          <p:spTgt spid="25"/>
                                        </p:tgtEl>
                                        <p:attrNameLst>
                                          <p:attrName>ppt_x</p:attrName>
                                        </p:attrNameLst>
                                      </p:cBhvr>
                                      <p:tavLst>
                                        <p:tav tm="0">
                                          <p:val>
                                            <p:strVal val="#ppt_x"/>
                                          </p:val>
                                        </p:tav>
                                        <p:tav tm="100000">
                                          <p:val>
                                            <p:strVal val="#ppt_x"/>
                                          </p:val>
                                        </p:tav>
                                      </p:tavLst>
                                    </p:anim>
                                    <p:anim calcmode="lin" valueType="num">
                                      <p:cBhvr additive="base">
                                        <p:cTn id="18" dur="5000" fill="hold"/>
                                        <p:tgtEl>
                                          <p:spTgt spid="25"/>
                                        </p:tgtEl>
                                        <p:attrNameLst>
                                          <p:attrName>ppt_y</p:attrName>
                                        </p:attrNameLst>
                                      </p:cBhvr>
                                      <p:tavLst>
                                        <p:tav tm="0">
                                          <p:val>
                                            <p:strVal val="1+#ppt_h/2"/>
                                          </p:val>
                                        </p:tav>
                                        <p:tav tm="100000">
                                          <p:val>
                                            <p:strVal val="#ppt_y"/>
                                          </p:val>
                                        </p:tav>
                                      </p:tavLst>
                                    </p:anim>
                                  </p:childTnLst>
                                </p:cTn>
                              </p:par>
                              <p:par>
                                <p:cTn id="19" presetID="8" presetClass="entr" presetSubtype="16" fill="hold"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diamond(in)">
                                      <p:cBhvr>
                                        <p:cTn id="21" dur="5000"/>
                                        <p:tgtEl>
                                          <p:spTgt spid="26"/>
                                        </p:tgtEl>
                                      </p:cBhvr>
                                    </p:animEffect>
                                  </p:childTnLst>
                                </p:cTn>
                              </p:par>
                              <p:par>
                                <p:cTn id="22" presetID="2" presetClass="entr" presetSubtype="4"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0" fill="hold"/>
                                        <p:tgtEl>
                                          <p:spTgt spid="26"/>
                                        </p:tgtEl>
                                        <p:attrNameLst>
                                          <p:attrName>ppt_x</p:attrName>
                                        </p:attrNameLst>
                                      </p:cBhvr>
                                      <p:tavLst>
                                        <p:tav tm="0">
                                          <p:val>
                                            <p:strVal val="#ppt_x"/>
                                          </p:val>
                                        </p:tav>
                                        <p:tav tm="100000">
                                          <p:val>
                                            <p:strVal val="#ppt_x"/>
                                          </p:val>
                                        </p:tav>
                                      </p:tavLst>
                                    </p:anim>
                                    <p:anim calcmode="lin" valueType="num">
                                      <p:cBhvr additive="base">
                                        <p:cTn id="25" dur="5000" fill="hold"/>
                                        <p:tgtEl>
                                          <p:spTgt spid="26"/>
                                        </p:tgtEl>
                                        <p:attrNameLst>
                                          <p:attrName>ppt_y</p:attrName>
                                        </p:attrNameLst>
                                      </p:cBhvr>
                                      <p:tavLst>
                                        <p:tav tm="0">
                                          <p:val>
                                            <p:strVal val="1+#ppt_h/2"/>
                                          </p:val>
                                        </p:tav>
                                        <p:tav tm="100000">
                                          <p:val>
                                            <p:strVal val="#ppt_y"/>
                                          </p:val>
                                        </p:tav>
                                      </p:tavLst>
                                    </p:anim>
                                  </p:childTnLst>
                                </p:cTn>
                              </p:par>
                              <p:par>
                                <p:cTn id="26" presetID="8" presetClass="entr" presetSubtype="16" fill="hold" nodeType="withEffect">
                                  <p:stCondLst>
                                    <p:cond delay="0"/>
                                  </p:stCondLst>
                                  <p:childTnLst>
                                    <p:set>
                                      <p:cBhvr>
                                        <p:cTn id="27" dur="1" fill="hold">
                                          <p:stCondLst>
                                            <p:cond delay="0"/>
                                          </p:stCondLst>
                                        </p:cTn>
                                        <p:tgtEl>
                                          <p:spTgt spid="27"/>
                                        </p:tgtEl>
                                        <p:attrNameLst>
                                          <p:attrName>style.visibility</p:attrName>
                                        </p:attrNameLst>
                                      </p:cBhvr>
                                      <p:to>
                                        <p:strVal val="visible"/>
                                      </p:to>
                                    </p:set>
                                    <p:animEffect transition="in" filter="diamond(in)">
                                      <p:cBhvr>
                                        <p:cTn id="28" dur="5000"/>
                                        <p:tgtEl>
                                          <p:spTgt spid="27"/>
                                        </p:tgtEl>
                                      </p:cBhvr>
                                    </p:animEffect>
                                  </p:childTnLst>
                                </p:cTn>
                              </p:par>
                              <p:par>
                                <p:cTn id="29" presetID="2" presetClass="entr" presetSubtype="4" fill="hold" nodeType="withEffect">
                                  <p:stCondLst>
                                    <p:cond delay="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5000" fill="hold"/>
                                        <p:tgtEl>
                                          <p:spTgt spid="27"/>
                                        </p:tgtEl>
                                        <p:attrNameLst>
                                          <p:attrName>ppt_x</p:attrName>
                                        </p:attrNameLst>
                                      </p:cBhvr>
                                      <p:tavLst>
                                        <p:tav tm="0">
                                          <p:val>
                                            <p:strVal val="#ppt_x"/>
                                          </p:val>
                                        </p:tav>
                                        <p:tav tm="100000">
                                          <p:val>
                                            <p:strVal val="#ppt_x"/>
                                          </p:val>
                                        </p:tav>
                                      </p:tavLst>
                                    </p:anim>
                                    <p:anim calcmode="lin" valueType="num">
                                      <p:cBhvr additive="base">
                                        <p:cTn id="32" dur="5000" fill="hold"/>
                                        <p:tgtEl>
                                          <p:spTgt spid="27"/>
                                        </p:tgtEl>
                                        <p:attrNameLst>
                                          <p:attrName>ppt_y</p:attrName>
                                        </p:attrNameLst>
                                      </p:cBhvr>
                                      <p:tavLst>
                                        <p:tav tm="0">
                                          <p:val>
                                            <p:strVal val="1+#ppt_h/2"/>
                                          </p:val>
                                        </p:tav>
                                        <p:tav tm="100000">
                                          <p:val>
                                            <p:strVal val="#ppt_y"/>
                                          </p:val>
                                        </p:tav>
                                      </p:tavLst>
                                    </p:anim>
                                  </p:childTnLst>
                                </p:cTn>
                              </p:par>
                              <p:par>
                                <p:cTn id="33" presetID="8" presetClass="entr" presetSubtype="16"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diamond(in)">
                                      <p:cBhvr>
                                        <p:cTn id="35" dur="5000"/>
                                        <p:tgtEl>
                                          <p:spTgt spid="28"/>
                                        </p:tgtEl>
                                      </p:cBhvr>
                                    </p:animEffect>
                                  </p:childTnLst>
                                </p:cTn>
                              </p:par>
                              <p:par>
                                <p:cTn id="36" presetID="2" presetClass="entr" presetSubtype="4" fill="hold" nodeType="withEffect">
                                  <p:stCondLst>
                                    <p:cond delay="0"/>
                                  </p:stCondLst>
                                  <p:childTnLst>
                                    <p:set>
                                      <p:cBhvr>
                                        <p:cTn id="37" dur="1" fill="hold">
                                          <p:stCondLst>
                                            <p:cond delay="0"/>
                                          </p:stCondLst>
                                        </p:cTn>
                                        <p:tgtEl>
                                          <p:spTgt spid="28"/>
                                        </p:tgtEl>
                                        <p:attrNameLst>
                                          <p:attrName>style.visibility</p:attrName>
                                        </p:attrNameLst>
                                      </p:cBhvr>
                                      <p:to>
                                        <p:strVal val="visible"/>
                                      </p:to>
                                    </p:set>
                                    <p:anim calcmode="lin" valueType="num">
                                      <p:cBhvr additive="base">
                                        <p:cTn id="38" dur="5000" fill="hold"/>
                                        <p:tgtEl>
                                          <p:spTgt spid="28"/>
                                        </p:tgtEl>
                                        <p:attrNameLst>
                                          <p:attrName>ppt_x</p:attrName>
                                        </p:attrNameLst>
                                      </p:cBhvr>
                                      <p:tavLst>
                                        <p:tav tm="0">
                                          <p:val>
                                            <p:strVal val="#ppt_x"/>
                                          </p:val>
                                        </p:tav>
                                        <p:tav tm="100000">
                                          <p:val>
                                            <p:strVal val="#ppt_x"/>
                                          </p:val>
                                        </p:tav>
                                      </p:tavLst>
                                    </p:anim>
                                    <p:anim calcmode="lin" valueType="num">
                                      <p:cBhvr additive="base">
                                        <p:cTn id="39" dur="5000" fill="hold"/>
                                        <p:tgtEl>
                                          <p:spTgt spid="28"/>
                                        </p:tgtEl>
                                        <p:attrNameLst>
                                          <p:attrName>ppt_y</p:attrName>
                                        </p:attrNameLst>
                                      </p:cBhvr>
                                      <p:tavLst>
                                        <p:tav tm="0">
                                          <p:val>
                                            <p:strVal val="1+#ppt_h/2"/>
                                          </p:val>
                                        </p:tav>
                                        <p:tav tm="100000">
                                          <p:val>
                                            <p:strVal val="#ppt_y"/>
                                          </p:val>
                                        </p:tav>
                                      </p:tavLst>
                                    </p:anim>
                                  </p:childTnLst>
                                </p:cTn>
                              </p:par>
                              <p:par>
                                <p:cTn id="40" presetID="8" presetClass="entr" presetSubtype="16" fill="hold" nodeType="with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diamond(in)">
                                      <p:cBhvr>
                                        <p:cTn id="42" dur="5000"/>
                                        <p:tgtEl>
                                          <p:spTgt spid="29"/>
                                        </p:tgtEl>
                                      </p:cBhvr>
                                    </p:animEffect>
                                  </p:childTnLst>
                                </p:cTn>
                              </p:par>
                              <p:par>
                                <p:cTn id="43" presetID="2" presetClass="entr" presetSubtype="4" fill="hold" nodeType="withEffect">
                                  <p:stCondLst>
                                    <p:cond delay="0"/>
                                  </p:stCondLst>
                                  <p:childTnLst>
                                    <p:set>
                                      <p:cBhvr>
                                        <p:cTn id="44" dur="1" fill="hold">
                                          <p:stCondLst>
                                            <p:cond delay="0"/>
                                          </p:stCondLst>
                                        </p:cTn>
                                        <p:tgtEl>
                                          <p:spTgt spid="29"/>
                                        </p:tgtEl>
                                        <p:attrNameLst>
                                          <p:attrName>style.visibility</p:attrName>
                                        </p:attrNameLst>
                                      </p:cBhvr>
                                      <p:to>
                                        <p:strVal val="visible"/>
                                      </p:to>
                                    </p:set>
                                    <p:anim calcmode="lin" valueType="num">
                                      <p:cBhvr additive="base">
                                        <p:cTn id="45" dur="5000" fill="hold"/>
                                        <p:tgtEl>
                                          <p:spTgt spid="29"/>
                                        </p:tgtEl>
                                        <p:attrNameLst>
                                          <p:attrName>ppt_x</p:attrName>
                                        </p:attrNameLst>
                                      </p:cBhvr>
                                      <p:tavLst>
                                        <p:tav tm="0">
                                          <p:val>
                                            <p:strVal val="#ppt_x"/>
                                          </p:val>
                                        </p:tav>
                                        <p:tav tm="100000">
                                          <p:val>
                                            <p:strVal val="#ppt_x"/>
                                          </p:val>
                                        </p:tav>
                                      </p:tavLst>
                                    </p:anim>
                                    <p:anim calcmode="lin" valueType="num">
                                      <p:cBhvr additive="base">
                                        <p:cTn id="46" dur="5000" fill="hold"/>
                                        <p:tgtEl>
                                          <p:spTgt spid="29"/>
                                        </p:tgtEl>
                                        <p:attrNameLst>
                                          <p:attrName>ppt_y</p:attrName>
                                        </p:attrNameLst>
                                      </p:cBhvr>
                                      <p:tavLst>
                                        <p:tav tm="0">
                                          <p:val>
                                            <p:strVal val="1+#ppt_h/2"/>
                                          </p:val>
                                        </p:tav>
                                        <p:tav tm="100000">
                                          <p:val>
                                            <p:strVal val="#ppt_y"/>
                                          </p:val>
                                        </p:tav>
                                      </p:tavLst>
                                    </p:anim>
                                  </p:childTnLst>
                                </p:cTn>
                              </p:par>
                              <p:par>
                                <p:cTn id="47" presetID="8" presetClass="emph" presetSubtype="0" fill="hold" nodeType="withEffect">
                                  <p:stCondLst>
                                    <p:cond delay="0"/>
                                  </p:stCondLst>
                                  <p:childTnLst>
                                    <p:animRot by="21600000">
                                      <p:cBhvr>
                                        <p:cTn id="48" dur="5000" fill="hold"/>
                                        <p:tgtEl>
                                          <p:spTgt spid="24"/>
                                        </p:tgtEl>
                                        <p:attrNameLst>
                                          <p:attrName>r</p:attrName>
                                        </p:attrNameLst>
                                      </p:cBhvr>
                                    </p:animRot>
                                  </p:childTnLst>
                                </p:cTn>
                              </p:par>
                              <p:par>
                                <p:cTn id="49" presetID="8" presetClass="emph" presetSubtype="0" fill="hold" nodeType="withEffect">
                                  <p:stCondLst>
                                    <p:cond delay="0"/>
                                  </p:stCondLst>
                                  <p:childTnLst>
                                    <p:animRot by="21600000">
                                      <p:cBhvr>
                                        <p:cTn id="50" dur="5000" fill="hold"/>
                                        <p:tgtEl>
                                          <p:spTgt spid="25"/>
                                        </p:tgtEl>
                                        <p:attrNameLst>
                                          <p:attrName>r</p:attrName>
                                        </p:attrNameLst>
                                      </p:cBhvr>
                                    </p:animRot>
                                  </p:childTnLst>
                                </p:cTn>
                              </p:par>
                              <p:par>
                                <p:cTn id="51" presetID="8" presetClass="emph" presetSubtype="0" fill="hold" nodeType="withEffect">
                                  <p:stCondLst>
                                    <p:cond delay="0"/>
                                  </p:stCondLst>
                                  <p:childTnLst>
                                    <p:animRot by="21600000">
                                      <p:cBhvr>
                                        <p:cTn id="52" dur="5000" fill="hold"/>
                                        <p:tgtEl>
                                          <p:spTgt spid="26"/>
                                        </p:tgtEl>
                                        <p:attrNameLst>
                                          <p:attrName>r</p:attrName>
                                        </p:attrNameLst>
                                      </p:cBhvr>
                                    </p:animRot>
                                  </p:childTnLst>
                                </p:cTn>
                              </p:par>
                              <p:par>
                                <p:cTn id="53" presetID="8" presetClass="emph" presetSubtype="0" fill="hold" nodeType="withEffect">
                                  <p:stCondLst>
                                    <p:cond delay="0"/>
                                  </p:stCondLst>
                                  <p:childTnLst>
                                    <p:animRot by="21600000">
                                      <p:cBhvr>
                                        <p:cTn id="54" dur="5000" fill="hold"/>
                                        <p:tgtEl>
                                          <p:spTgt spid="27"/>
                                        </p:tgtEl>
                                        <p:attrNameLst>
                                          <p:attrName>r</p:attrName>
                                        </p:attrNameLst>
                                      </p:cBhvr>
                                    </p:animRot>
                                  </p:childTnLst>
                                </p:cTn>
                              </p:par>
                              <p:par>
                                <p:cTn id="55" presetID="8" presetClass="emph" presetSubtype="0" fill="hold" nodeType="withEffect">
                                  <p:stCondLst>
                                    <p:cond delay="0"/>
                                  </p:stCondLst>
                                  <p:childTnLst>
                                    <p:animRot by="21600000">
                                      <p:cBhvr>
                                        <p:cTn id="56" dur="5000" fill="hold"/>
                                        <p:tgtEl>
                                          <p:spTgt spid="28"/>
                                        </p:tgtEl>
                                        <p:attrNameLst>
                                          <p:attrName>r</p:attrName>
                                        </p:attrNameLst>
                                      </p:cBhvr>
                                    </p:animRot>
                                  </p:childTnLst>
                                </p:cTn>
                              </p:par>
                              <p:par>
                                <p:cTn id="57" presetID="8" presetClass="emph" presetSubtype="0" fill="hold" nodeType="withEffect">
                                  <p:stCondLst>
                                    <p:cond delay="0"/>
                                  </p:stCondLst>
                                  <p:childTnLst>
                                    <p:animRot by="21600000">
                                      <p:cBhvr>
                                        <p:cTn id="58" dur="5000" fill="hold"/>
                                        <p:tgtEl>
                                          <p:spTgt spid="29"/>
                                        </p:tgtEl>
                                        <p:attrNameLst>
                                          <p:attrName>r</p:attrName>
                                        </p:attrNameLst>
                                      </p:cBhvr>
                                    </p:animRot>
                                  </p:childTnLst>
                                </p:cTn>
                              </p:par>
                              <p:par>
                                <p:cTn id="59" presetID="23" presetClass="entr" presetSubtype="16" fill="hold" nodeType="with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0" fill="hold"/>
                                        <p:tgtEl>
                                          <p:spTgt spid="24"/>
                                        </p:tgtEl>
                                        <p:attrNameLst>
                                          <p:attrName>ppt_w</p:attrName>
                                        </p:attrNameLst>
                                      </p:cBhvr>
                                      <p:tavLst>
                                        <p:tav tm="0">
                                          <p:val>
                                            <p:fltVal val="0"/>
                                          </p:val>
                                        </p:tav>
                                        <p:tav tm="100000">
                                          <p:val>
                                            <p:strVal val="#ppt_w"/>
                                          </p:val>
                                        </p:tav>
                                      </p:tavLst>
                                    </p:anim>
                                    <p:anim calcmode="lin" valueType="num">
                                      <p:cBhvr>
                                        <p:cTn id="62" dur="5000" fill="hold"/>
                                        <p:tgtEl>
                                          <p:spTgt spid="24"/>
                                        </p:tgtEl>
                                        <p:attrNameLst>
                                          <p:attrName>ppt_h</p:attrName>
                                        </p:attrNameLst>
                                      </p:cBhvr>
                                      <p:tavLst>
                                        <p:tav tm="0">
                                          <p:val>
                                            <p:fltVal val="0"/>
                                          </p:val>
                                        </p:tav>
                                        <p:tav tm="100000">
                                          <p:val>
                                            <p:strVal val="#ppt_h"/>
                                          </p:val>
                                        </p:tav>
                                      </p:tavLst>
                                    </p:anim>
                                  </p:childTnLst>
                                </p:cTn>
                              </p:par>
                              <p:par>
                                <p:cTn id="63" presetID="23" presetClass="entr" presetSubtype="16" fill="hold" nodeType="with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0" fill="hold"/>
                                        <p:tgtEl>
                                          <p:spTgt spid="25"/>
                                        </p:tgtEl>
                                        <p:attrNameLst>
                                          <p:attrName>ppt_w</p:attrName>
                                        </p:attrNameLst>
                                      </p:cBhvr>
                                      <p:tavLst>
                                        <p:tav tm="0">
                                          <p:val>
                                            <p:fltVal val="0"/>
                                          </p:val>
                                        </p:tav>
                                        <p:tav tm="100000">
                                          <p:val>
                                            <p:strVal val="#ppt_w"/>
                                          </p:val>
                                        </p:tav>
                                      </p:tavLst>
                                    </p:anim>
                                    <p:anim calcmode="lin" valueType="num">
                                      <p:cBhvr>
                                        <p:cTn id="66" dur="5000" fill="hold"/>
                                        <p:tgtEl>
                                          <p:spTgt spid="25"/>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26"/>
                                        </p:tgtEl>
                                        <p:attrNameLst>
                                          <p:attrName>style.visibility</p:attrName>
                                        </p:attrNameLst>
                                      </p:cBhvr>
                                      <p:to>
                                        <p:strVal val="visible"/>
                                      </p:to>
                                    </p:set>
                                    <p:anim calcmode="lin" valueType="num">
                                      <p:cBhvr>
                                        <p:cTn id="69" dur="5000" fill="hold"/>
                                        <p:tgtEl>
                                          <p:spTgt spid="26"/>
                                        </p:tgtEl>
                                        <p:attrNameLst>
                                          <p:attrName>ppt_w</p:attrName>
                                        </p:attrNameLst>
                                      </p:cBhvr>
                                      <p:tavLst>
                                        <p:tav tm="0">
                                          <p:val>
                                            <p:fltVal val="0"/>
                                          </p:val>
                                        </p:tav>
                                        <p:tav tm="100000">
                                          <p:val>
                                            <p:strVal val="#ppt_w"/>
                                          </p:val>
                                        </p:tav>
                                      </p:tavLst>
                                    </p:anim>
                                    <p:anim calcmode="lin" valueType="num">
                                      <p:cBhvr>
                                        <p:cTn id="70" dur="5000" fill="hold"/>
                                        <p:tgtEl>
                                          <p:spTgt spid="26"/>
                                        </p:tgtEl>
                                        <p:attrNameLst>
                                          <p:attrName>ppt_h</p:attrName>
                                        </p:attrNameLst>
                                      </p:cBhvr>
                                      <p:tavLst>
                                        <p:tav tm="0">
                                          <p:val>
                                            <p:fltVal val="0"/>
                                          </p:val>
                                        </p:tav>
                                        <p:tav tm="100000">
                                          <p:val>
                                            <p:strVal val="#ppt_h"/>
                                          </p:val>
                                        </p:tav>
                                      </p:tavLst>
                                    </p:anim>
                                  </p:childTnLst>
                                </p:cTn>
                              </p:par>
                              <p:par>
                                <p:cTn id="71" presetID="23" presetClass="entr" presetSubtype="16" fill="hold" nodeType="withEffect">
                                  <p:stCondLst>
                                    <p:cond delay="0"/>
                                  </p:stCondLst>
                                  <p:childTnLst>
                                    <p:set>
                                      <p:cBhvr>
                                        <p:cTn id="72" dur="1" fill="hold">
                                          <p:stCondLst>
                                            <p:cond delay="0"/>
                                          </p:stCondLst>
                                        </p:cTn>
                                        <p:tgtEl>
                                          <p:spTgt spid="27"/>
                                        </p:tgtEl>
                                        <p:attrNameLst>
                                          <p:attrName>style.visibility</p:attrName>
                                        </p:attrNameLst>
                                      </p:cBhvr>
                                      <p:to>
                                        <p:strVal val="visible"/>
                                      </p:to>
                                    </p:set>
                                    <p:anim calcmode="lin" valueType="num">
                                      <p:cBhvr>
                                        <p:cTn id="73" dur="5000" fill="hold"/>
                                        <p:tgtEl>
                                          <p:spTgt spid="27"/>
                                        </p:tgtEl>
                                        <p:attrNameLst>
                                          <p:attrName>ppt_w</p:attrName>
                                        </p:attrNameLst>
                                      </p:cBhvr>
                                      <p:tavLst>
                                        <p:tav tm="0">
                                          <p:val>
                                            <p:fltVal val="0"/>
                                          </p:val>
                                        </p:tav>
                                        <p:tav tm="100000">
                                          <p:val>
                                            <p:strVal val="#ppt_w"/>
                                          </p:val>
                                        </p:tav>
                                      </p:tavLst>
                                    </p:anim>
                                    <p:anim calcmode="lin" valueType="num">
                                      <p:cBhvr>
                                        <p:cTn id="74" dur="5000" fill="hold"/>
                                        <p:tgtEl>
                                          <p:spTgt spid="27"/>
                                        </p:tgtEl>
                                        <p:attrNameLst>
                                          <p:attrName>ppt_h</p:attrName>
                                        </p:attrNameLst>
                                      </p:cBhvr>
                                      <p:tavLst>
                                        <p:tav tm="0">
                                          <p:val>
                                            <p:fltVal val="0"/>
                                          </p:val>
                                        </p:tav>
                                        <p:tav tm="100000">
                                          <p:val>
                                            <p:strVal val="#ppt_h"/>
                                          </p:val>
                                        </p:tav>
                                      </p:tavLst>
                                    </p:anim>
                                  </p:childTnLst>
                                </p:cTn>
                              </p:par>
                              <p:par>
                                <p:cTn id="75" presetID="23" presetClass="entr" presetSubtype="16" fill="hold" nodeType="withEffect">
                                  <p:stCondLst>
                                    <p:cond delay="0"/>
                                  </p:stCondLst>
                                  <p:childTnLst>
                                    <p:set>
                                      <p:cBhvr>
                                        <p:cTn id="76" dur="1" fill="hold">
                                          <p:stCondLst>
                                            <p:cond delay="0"/>
                                          </p:stCondLst>
                                        </p:cTn>
                                        <p:tgtEl>
                                          <p:spTgt spid="28"/>
                                        </p:tgtEl>
                                        <p:attrNameLst>
                                          <p:attrName>style.visibility</p:attrName>
                                        </p:attrNameLst>
                                      </p:cBhvr>
                                      <p:to>
                                        <p:strVal val="visible"/>
                                      </p:to>
                                    </p:set>
                                    <p:anim calcmode="lin" valueType="num">
                                      <p:cBhvr>
                                        <p:cTn id="77" dur="5000" fill="hold"/>
                                        <p:tgtEl>
                                          <p:spTgt spid="28"/>
                                        </p:tgtEl>
                                        <p:attrNameLst>
                                          <p:attrName>ppt_w</p:attrName>
                                        </p:attrNameLst>
                                      </p:cBhvr>
                                      <p:tavLst>
                                        <p:tav tm="0">
                                          <p:val>
                                            <p:fltVal val="0"/>
                                          </p:val>
                                        </p:tav>
                                        <p:tav tm="100000">
                                          <p:val>
                                            <p:strVal val="#ppt_w"/>
                                          </p:val>
                                        </p:tav>
                                      </p:tavLst>
                                    </p:anim>
                                    <p:anim calcmode="lin" valueType="num">
                                      <p:cBhvr>
                                        <p:cTn id="78" dur="5000" fill="hold"/>
                                        <p:tgtEl>
                                          <p:spTgt spid="28"/>
                                        </p:tgtEl>
                                        <p:attrNameLst>
                                          <p:attrName>ppt_h</p:attrName>
                                        </p:attrNameLst>
                                      </p:cBhvr>
                                      <p:tavLst>
                                        <p:tav tm="0">
                                          <p:val>
                                            <p:fltVal val="0"/>
                                          </p:val>
                                        </p:tav>
                                        <p:tav tm="100000">
                                          <p:val>
                                            <p:strVal val="#ppt_h"/>
                                          </p:val>
                                        </p:tav>
                                      </p:tavLst>
                                    </p:anim>
                                  </p:childTnLst>
                                </p:cTn>
                              </p:par>
                              <p:par>
                                <p:cTn id="79" presetID="23" presetClass="entr" presetSubtype="16" fill="hold"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5000" fill="hold"/>
                                        <p:tgtEl>
                                          <p:spTgt spid="29"/>
                                        </p:tgtEl>
                                        <p:attrNameLst>
                                          <p:attrName>ppt_w</p:attrName>
                                        </p:attrNameLst>
                                      </p:cBhvr>
                                      <p:tavLst>
                                        <p:tav tm="0">
                                          <p:val>
                                            <p:fltVal val="0"/>
                                          </p:val>
                                        </p:tav>
                                        <p:tav tm="100000">
                                          <p:val>
                                            <p:strVal val="#ppt_w"/>
                                          </p:val>
                                        </p:tav>
                                      </p:tavLst>
                                    </p:anim>
                                    <p:anim calcmode="lin" valueType="num">
                                      <p:cBhvr>
                                        <p:cTn id="82" dur="5000" fill="hold"/>
                                        <p:tgtEl>
                                          <p:spTgt spid="29"/>
                                        </p:tgtEl>
                                        <p:attrNameLst>
                                          <p:attrName>ppt_h</p:attrName>
                                        </p:attrNameLst>
                                      </p:cBhvr>
                                      <p:tavLst>
                                        <p:tav tm="0">
                                          <p:val>
                                            <p:fltVal val="0"/>
                                          </p:val>
                                        </p:tav>
                                        <p:tav tm="100000">
                                          <p:val>
                                            <p:strVal val="#ppt_h"/>
                                          </p:val>
                                        </p:tav>
                                      </p:tavLst>
                                    </p:anim>
                                  </p:childTnLst>
                                </p:cTn>
                              </p:par>
                              <p:par>
                                <p:cTn id="83" presetID="29" presetClass="entr" presetSubtype="0" fill="hold" nodeType="withEffect">
                                  <p:stCondLst>
                                    <p:cond delay="0"/>
                                  </p:stCondLst>
                                  <p:childTnLst>
                                    <p:set>
                                      <p:cBhvr>
                                        <p:cTn id="84" dur="1" fill="hold">
                                          <p:stCondLst>
                                            <p:cond delay="0"/>
                                          </p:stCondLst>
                                        </p:cTn>
                                        <p:tgtEl>
                                          <p:spTgt spid="5"/>
                                        </p:tgtEl>
                                        <p:attrNameLst>
                                          <p:attrName>style.visibility</p:attrName>
                                        </p:attrNameLst>
                                      </p:cBhvr>
                                      <p:to>
                                        <p:strVal val="visible"/>
                                      </p:to>
                                    </p:set>
                                    <p:anim calcmode="lin" valueType="num">
                                      <p:cBhvr>
                                        <p:cTn id="85" dur="5000" fill="hold"/>
                                        <p:tgtEl>
                                          <p:spTgt spid="5"/>
                                        </p:tgtEl>
                                        <p:attrNameLst>
                                          <p:attrName>ppt_x</p:attrName>
                                        </p:attrNameLst>
                                      </p:cBhvr>
                                      <p:tavLst>
                                        <p:tav tm="0">
                                          <p:val>
                                            <p:strVal val="#ppt_x-.2"/>
                                          </p:val>
                                        </p:tav>
                                        <p:tav tm="100000">
                                          <p:val>
                                            <p:strVal val="#ppt_x"/>
                                          </p:val>
                                        </p:tav>
                                      </p:tavLst>
                                    </p:anim>
                                    <p:anim calcmode="lin" valueType="num">
                                      <p:cBhvr>
                                        <p:cTn id="86" dur="5000" fill="hold"/>
                                        <p:tgtEl>
                                          <p:spTgt spid="5"/>
                                        </p:tgtEl>
                                        <p:attrNameLst>
                                          <p:attrName>ppt_y</p:attrName>
                                        </p:attrNameLst>
                                      </p:cBhvr>
                                      <p:tavLst>
                                        <p:tav tm="0">
                                          <p:val>
                                            <p:strVal val="#ppt_y"/>
                                          </p:val>
                                        </p:tav>
                                        <p:tav tm="100000">
                                          <p:val>
                                            <p:strVal val="#ppt_y"/>
                                          </p:val>
                                        </p:tav>
                                      </p:tavLst>
                                    </p:anim>
                                    <p:animEffect transition="in" filter="wipe(right)" prLst="gradientSize: 0.1">
                                      <p:cBhvr>
                                        <p:cTn id="87" dur="5000"/>
                                        <p:tgtEl>
                                          <p:spTgt spid="5"/>
                                        </p:tgtEl>
                                      </p:cBhvr>
                                    </p:animEffect>
                                  </p:childTnLst>
                                </p:cTn>
                              </p:par>
                              <p:par>
                                <p:cTn id="88" presetID="8" presetClass="entr" presetSubtype="16" fill="hold"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diamond(in)">
                                      <p:cBhvr>
                                        <p:cTn id="90" dur="5000"/>
                                        <p:tgtEl>
                                          <p:spTgt spid="30"/>
                                        </p:tgtEl>
                                      </p:cBhvr>
                                    </p:animEffect>
                                  </p:childTnLst>
                                </p:cTn>
                              </p:par>
                              <p:par>
                                <p:cTn id="91" presetID="2" presetClass="entr" presetSubtype="4" fill="hold" nodeType="with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additive="base">
                                        <p:cTn id="93" dur="5000" fill="hold"/>
                                        <p:tgtEl>
                                          <p:spTgt spid="30"/>
                                        </p:tgtEl>
                                        <p:attrNameLst>
                                          <p:attrName>ppt_x</p:attrName>
                                        </p:attrNameLst>
                                      </p:cBhvr>
                                      <p:tavLst>
                                        <p:tav tm="0">
                                          <p:val>
                                            <p:strVal val="#ppt_x"/>
                                          </p:val>
                                        </p:tav>
                                        <p:tav tm="100000">
                                          <p:val>
                                            <p:strVal val="#ppt_x"/>
                                          </p:val>
                                        </p:tav>
                                      </p:tavLst>
                                    </p:anim>
                                    <p:anim calcmode="lin" valueType="num">
                                      <p:cBhvr additive="base">
                                        <p:cTn id="94" dur="5000" fill="hold"/>
                                        <p:tgtEl>
                                          <p:spTgt spid="30"/>
                                        </p:tgtEl>
                                        <p:attrNameLst>
                                          <p:attrName>ppt_y</p:attrName>
                                        </p:attrNameLst>
                                      </p:cBhvr>
                                      <p:tavLst>
                                        <p:tav tm="0">
                                          <p:val>
                                            <p:strVal val="1+#ppt_h/2"/>
                                          </p:val>
                                        </p:tav>
                                        <p:tav tm="100000">
                                          <p:val>
                                            <p:strVal val="#ppt_y"/>
                                          </p:val>
                                        </p:tav>
                                      </p:tavLst>
                                    </p:anim>
                                  </p:childTnLst>
                                </p:cTn>
                              </p:par>
                              <p:par>
                                <p:cTn id="95" presetID="8" presetClass="emph" presetSubtype="0" fill="hold" nodeType="withEffect">
                                  <p:stCondLst>
                                    <p:cond delay="0"/>
                                  </p:stCondLst>
                                  <p:childTnLst>
                                    <p:animRot by="21600000">
                                      <p:cBhvr>
                                        <p:cTn id="96" dur="5000" fill="hold"/>
                                        <p:tgtEl>
                                          <p:spTgt spid="30"/>
                                        </p:tgtEl>
                                        <p:attrNameLst>
                                          <p:attrName>r</p:attrName>
                                        </p:attrNameLst>
                                      </p:cBhvr>
                                    </p:animRot>
                                  </p:childTnLst>
                                </p:cTn>
                              </p:par>
                              <p:par>
                                <p:cTn id="97" presetID="23" presetClass="entr" presetSubtype="16" fill="hold" nodeType="withEffect">
                                  <p:stCondLst>
                                    <p:cond delay="0"/>
                                  </p:stCondLst>
                                  <p:childTnLst>
                                    <p:set>
                                      <p:cBhvr>
                                        <p:cTn id="98" dur="1" fill="hold">
                                          <p:stCondLst>
                                            <p:cond delay="0"/>
                                          </p:stCondLst>
                                        </p:cTn>
                                        <p:tgtEl>
                                          <p:spTgt spid="30"/>
                                        </p:tgtEl>
                                        <p:attrNameLst>
                                          <p:attrName>style.visibility</p:attrName>
                                        </p:attrNameLst>
                                      </p:cBhvr>
                                      <p:to>
                                        <p:strVal val="visible"/>
                                      </p:to>
                                    </p:set>
                                    <p:anim calcmode="lin" valueType="num">
                                      <p:cBhvr>
                                        <p:cTn id="99" dur="5000" fill="hold"/>
                                        <p:tgtEl>
                                          <p:spTgt spid="30"/>
                                        </p:tgtEl>
                                        <p:attrNameLst>
                                          <p:attrName>ppt_w</p:attrName>
                                        </p:attrNameLst>
                                      </p:cBhvr>
                                      <p:tavLst>
                                        <p:tav tm="0">
                                          <p:val>
                                            <p:fltVal val="0"/>
                                          </p:val>
                                        </p:tav>
                                        <p:tav tm="100000">
                                          <p:val>
                                            <p:strVal val="#ppt_w"/>
                                          </p:val>
                                        </p:tav>
                                      </p:tavLst>
                                    </p:anim>
                                    <p:anim calcmode="lin" valueType="num">
                                      <p:cBhvr>
                                        <p:cTn id="100" dur="5000" fill="hold"/>
                                        <p:tgtEl>
                                          <p:spTgt spid="30"/>
                                        </p:tgtEl>
                                        <p:attrNameLst>
                                          <p:attrName>ppt_h</p:attrName>
                                        </p:attrNameLst>
                                      </p:cBhvr>
                                      <p:tavLst>
                                        <p:tav tm="0">
                                          <p:val>
                                            <p:fltVal val="0"/>
                                          </p:val>
                                        </p:tav>
                                        <p:tav tm="100000">
                                          <p:val>
                                            <p:strVal val="#ppt_h"/>
                                          </p:val>
                                        </p:tav>
                                      </p:tavLst>
                                    </p:anim>
                                  </p:childTnLst>
                                </p:cTn>
                              </p:par>
                              <p:par>
                                <p:cTn id="101" presetID="8" presetClass="entr" presetSubtype="16" fill="hold" nodeType="withEffect">
                                  <p:stCondLst>
                                    <p:cond delay="0"/>
                                  </p:stCondLst>
                                  <p:childTnLst>
                                    <p:set>
                                      <p:cBhvr>
                                        <p:cTn id="102" dur="1" fill="hold">
                                          <p:stCondLst>
                                            <p:cond delay="0"/>
                                          </p:stCondLst>
                                        </p:cTn>
                                        <p:tgtEl>
                                          <p:spTgt spid="31"/>
                                        </p:tgtEl>
                                        <p:attrNameLst>
                                          <p:attrName>style.visibility</p:attrName>
                                        </p:attrNameLst>
                                      </p:cBhvr>
                                      <p:to>
                                        <p:strVal val="visible"/>
                                      </p:to>
                                    </p:set>
                                    <p:animEffect transition="in" filter="diamond(in)">
                                      <p:cBhvr>
                                        <p:cTn id="103" dur="5000"/>
                                        <p:tgtEl>
                                          <p:spTgt spid="31"/>
                                        </p:tgtEl>
                                      </p:cBhvr>
                                    </p:animEffect>
                                  </p:childTnLst>
                                </p:cTn>
                              </p:par>
                              <p:par>
                                <p:cTn id="104" presetID="2" presetClass="entr" presetSubtype="4" fill="hold" nodeType="with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additive="base">
                                        <p:cTn id="106" dur="5000" fill="hold"/>
                                        <p:tgtEl>
                                          <p:spTgt spid="31"/>
                                        </p:tgtEl>
                                        <p:attrNameLst>
                                          <p:attrName>ppt_x</p:attrName>
                                        </p:attrNameLst>
                                      </p:cBhvr>
                                      <p:tavLst>
                                        <p:tav tm="0">
                                          <p:val>
                                            <p:strVal val="#ppt_x"/>
                                          </p:val>
                                        </p:tav>
                                        <p:tav tm="100000">
                                          <p:val>
                                            <p:strVal val="#ppt_x"/>
                                          </p:val>
                                        </p:tav>
                                      </p:tavLst>
                                    </p:anim>
                                    <p:anim calcmode="lin" valueType="num">
                                      <p:cBhvr additive="base">
                                        <p:cTn id="107" dur="5000" fill="hold"/>
                                        <p:tgtEl>
                                          <p:spTgt spid="31"/>
                                        </p:tgtEl>
                                        <p:attrNameLst>
                                          <p:attrName>ppt_y</p:attrName>
                                        </p:attrNameLst>
                                      </p:cBhvr>
                                      <p:tavLst>
                                        <p:tav tm="0">
                                          <p:val>
                                            <p:strVal val="1+#ppt_h/2"/>
                                          </p:val>
                                        </p:tav>
                                        <p:tav tm="100000">
                                          <p:val>
                                            <p:strVal val="#ppt_y"/>
                                          </p:val>
                                        </p:tav>
                                      </p:tavLst>
                                    </p:anim>
                                  </p:childTnLst>
                                </p:cTn>
                              </p:par>
                              <p:par>
                                <p:cTn id="108" presetID="8" presetClass="emph" presetSubtype="0" fill="hold" nodeType="withEffect">
                                  <p:stCondLst>
                                    <p:cond delay="0"/>
                                  </p:stCondLst>
                                  <p:childTnLst>
                                    <p:animRot by="21600000">
                                      <p:cBhvr>
                                        <p:cTn id="109" dur="5000" fill="hold"/>
                                        <p:tgtEl>
                                          <p:spTgt spid="31"/>
                                        </p:tgtEl>
                                        <p:attrNameLst>
                                          <p:attrName>r</p:attrName>
                                        </p:attrNameLst>
                                      </p:cBhvr>
                                    </p:animRot>
                                  </p:childTnLst>
                                </p:cTn>
                              </p:par>
                              <p:par>
                                <p:cTn id="110" presetID="23" presetClass="entr" presetSubtype="16" fill="hold" nodeType="withEffect">
                                  <p:stCondLst>
                                    <p:cond delay="0"/>
                                  </p:stCondLst>
                                  <p:childTnLst>
                                    <p:set>
                                      <p:cBhvr>
                                        <p:cTn id="111" dur="1" fill="hold">
                                          <p:stCondLst>
                                            <p:cond delay="0"/>
                                          </p:stCondLst>
                                        </p:cTn>
                                        <p:tgtEl>
                                          <p:spTgt spid="31"/>
                                        </p:tgtEl>
                                        <p:attrNameLst>
                                          <p:attrName>style.visibility</p:attrName>
                                        </p:attrNameLst>
                                      </p:cBhvr>
                                      <p:to>
                                        <p:strVal val="visible"/>
                                      </p:to>
                                    </p:set>
                                    <p:anim calcmode="lin" valueType="num">
                                      <p:cBhvr>
                                        <p:cTn id="112" dur="5000" fill="hold"/>
                                        <p:tgtEl>
                                          <p:spTgt spid="31"/>
                                        </p:tgtEl>
                                        <p:attrNameLst>
                                          <p:attrName>ppt_w</p:attrName>
                                        </p:attrNameLst>
                                      </p:cBhvr>
                                      <p:tavLst>
                                        <p:tav tm="0">
                                          <p:val>
                                            <p:fltVal val="0"/>
                                          </p:val>
                                        </p:tav>
                                        <p:tav tm="100000">
                                          <p:val>
                                            <p:strVal val="#ppt_w"/>
                                          </p:val>
                                        </p:tav>
                                      </p:tavLst>
                                    </p:anim>
                                    <p:anim calcmode="lin" valueType="num">
                                      <p:cBhvr>
                                        <p:cTn id="113" dur="5000" fill="hold"/>
                                        <p:tgtEl>
                                          <p:spTgt spid="31"/>
                                        </p:tgtEl>
                                        <p:attrNameLst>
                                          <p:attrName>ppt_h</p:attrName>
                                        </p:attrNameLst>
                                      </p:cBhvr>
                                      <p:tavLst>
                                        <p:tav tm="0">
                                          <p:val>
                                            <p:fltVal val="0"/>
                                          </p:val>
                                        </p:tav>
                                        <p:tav tm="100000">
                                          <p:val>
                                            <p:strVal val="#ppt_h"/>
                                          </p:val>
                                        </p:tav>
                                      </p:tavLst>
                                    </p:anim>
                                  </p:childTnLst>
                                </p:cTn>
                              </p:par>
                              <p:par>
                                <p:cTn id="114" presetID="8" presetClass="entr" presetSubtype="16" fill="hold" nodeType="withEffect">
                                  <p:stCondLst>
                                    <p:cond delay="0"/>
                                  </p:stCondLst>
                                  <p:childTnLst>
                                    <p:set>
                                      <p:cBhvr>
                                        <p:cTn id="115" dur="1" fill="hold">
                                          <p:stCondLst>
                                            <p:cond delay="0"/>
                                          </p:stCondLst>
                                        </p:cTn>
                                        <p:tgtEl>
                                          <p:spTgt spid="32"/>
                                        </p:tgtEl>
                                        <p:attrNameLst>
                                          <p:attrName>style.visibility</p:attrName>
                                        </p:attrNameLst>
                                      </p:cBhvr>
                                      <p:to>
                                        <p:strVal val="visible"/>
                                      </p:to>
                                    </p:set>
                                    <p:animEffect transition="in" filter="diamond(in)">
                                      <p:cBhvr>
                                        <p:cTn id="116" dur="5000"/>
                                        <p:tgtEl>
                                          <p:spTgt spid="32"/>
                                        </p:tgtEl>
                                      </p:cBhvr>
                                    </p:animEffect>
                                  </p:childTnLst>
                                </p:cTn>
                              </p:par>
                              <p:par>
                                <p:cTn id="117" presetID="2" presetClass="entr" presetSubtype="4" fill="hold" nodeType="withEffect">
                                  <p:stCondLst>
                                    <p:cond delay="0"/>
                                  </p:stCondLst>
                                  <p:childTnLst>
                                    <p:set>
                                      <p:cBhvr>
                                        <p:cTn id="118" dur="1" fill="hold">
                                          <p:stCondLst>
                                            <p:cond delay="0"/>
                                          </p:stCondLst>
                                        </p:cTn>
                                        <p:tgtEl>
                                          <p:spTgt spid="32"/>
                                        </p:tgtEl>
                                        <p:attrNameLst>
                                          <p:attrName>style.visibility</p:attrName>
                                        </p:attrNameLst>
                                      </p:cBhvr>
                                      <p:to>
                                        <p:strVal val="visible"/>
                                      </p:to>
                                    </p:set>
                                    <p:anim calcmode="lin" valueType="num">
                                      <p:cBhvr additive="base">
                                        <p:cTn id="119" dur="5000" fill="hold"/>
                                        <p:tgtEl>
                                          <p:spTgt spid="32"/>
                                        </p:tgtEl>
                                        <p:attrNameLst>
                                          <p:attrName>ppt_x</p:attrName>
                                        </p:attrNameLst>
                                      </p:cBhvr>
                                      <p:tavLst>
                                        <p:tav tm="0">
                                          <p:val>
                                            <p:strVal val="#ppt_x"/>
                                          </p:val>
                                        </p:tav>
                                        <p:tav tm="100000">
                                          <p:val>
                                            <p:strVal val="#ppt_x"/>
                                          </p:val>
                                        </p:tav>
                                      </p:tavLst>
                                    </p:anim>
                                    <p:anim calcmode="lin" valueType="num">
                                      <p:cBhvr additive="base">
                                        <p:cTn id="120" dur="5000" fill="hold"/>
                                        <p:tgtEl>
                                          <p:spTgt spid="32"/>
                                        </p:tgtEl>
                                        <p:attrNameLst>
                                          <p:attrName>ppt_y</p:attrName>
                                        </p:attrNameLst>
                                      </p:cBhvr>
                                      <p:tavLst>
                                        <p:tav tm="0">
                                          <p:val>
                                            <p:strVal val="1+#ppt_h/2"/>
                                          </p:val>
                                        </p:tav>
                                        <p:tav tm="100000">
                                          <p:val>
                                            <p:strVal val="#ppt_y"/>
                                          </p:val>
                                        </p:tav>
                                      </p:tavLst>
                                    </p:anim>
                                  </p:childTnLst>
                                </p:cTn>
                              </p:par>
                              <p:par>
                                <p:cTn id="121" presetID="8" presetClass="emph" presetSubtype="0" fill="hold" nodeType="withEffect">
                                  <p:stCondLst>
                                    <p:cond delay="0"/>
                                  </p:stCondLst>
                                  <p:childTnLst>
                                    <p:animRot by="21600000">
                                      <p:cBhvr>
                                        <p:cTn id="122" dur="5000" fill="hold"/>
                                        <p:tgtEl>
                                          <p:spTgt spid="32"/>
                                        </p:tgtEl>
                                        <p:attrNameLst>
                                          <p:attrName>r</p:attrName>
                                        </p:attrNameLst>
                                      </p:cBhvr>
                                    </p:animRot>
                                  </p:childTnLst>
                                </p:cTn>
                              </p:par>
                              <p:par>
                                <p:cTn id="123" presetID="23" presetClass="entr" presetSubtype="16" fill="hold"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p:cTn id="125" dur="5000" fill="hold"/>
                                        <p:tgtEl>
                                          <p:spTgt spid="32"/>
                                        </p:tgtEl>
                                        <p:attrNameLst>
                                          <p:attrName>ppt_w</p:attrName>
                                        </p:attrNameLst>
                                      </p:cBhvr>
                                      <p:tavLst>
                                        <p:tav tm="0">
                                          <p:val>
                                            <p:fltVal val="0"/>
                                          </p:val>
                                        </p:tav>
                                        <p:tav tm="100000">
                                          <p:val>
                                            <p:strVal val="#ppt_w"/>
                                          </p:val>
                                        </p:tav>
                                      </p:tavLst>
                                    </p:anim>
                                    <p:anim calcmode="lin" valueType="num">
                                      <p:cBhvr>
                                        <p:cTn id="126" dur="5000" fill="hold"/>
                                        <p:tgtEl>
                                          <p:spTgt spid="32"/>
                                        </p:tgtEl>
                                        <p:attrNameLst>
                                          <p:attrName>ppt_h</p:attrName>
                                        </p:attrNameLst>
                                      </p:cBhvr>
                                      <p:tavLst>
                                        <p:tav tm="0">
                                          <p:val>
                                            <p:fltVal val="0"/>
                                          </p:val>
                                        </p:tav>
                                        <p:tav tm="100000">
                                          <p:val>
                                            <p:strVal val="#ppt_h"/>
                                          </p:val>
                                        </p:tav>
                                      </p:tavLst>
                                    </p:anim>
                                  </p:childTnLst>
                                </p:cTn>
                              </p:par>
                              <p:par>
                                <p:cTn id="127" presetID="8" presetClass="entr" presetSubtype="16" fill="hold" nodeType="withEffect">
                                  <p:stCondLst>
                                    <p:cond delay="0"/>
                                  </p:stCondLst>
                                  <p:childTnLst>
                                    <p:set>
                                      <p:cBhvr>
                                        <p:cTn id="128" dur="1" fill="hold">
                                          <p:stCondLst>
                                            <p:cond delay="0"/>
                                          </p:stCondLst>
                                        </p:cTn>
                                        <p:tgtEl>
                                          <p:spTgt spid="33"/>
                                        </p:tgtEl>
                                        <p:attrNameLst>
                                          <p:attrName>style.visibility</p:attrName>
                                        </p:attrNameLst>
                                      </p:cBhvr>
                                      <p:to>
                                        <p:strVal val="visible"/>
                                      </p:to>
                                    </p:set>
                                    <p:animEffect transition="in" filter="diamond(in)">
                                      <p:cBhvr>
                                        <p:cTn id="129" dur="5000"/>
                                        <p:tgtEl>
                                          <p:spTgt spid="33"/>
                                        </p:tgtEl>
                                      </p:cBhvr>
                                    </p:animEffect>
                                  </p:childTnLst>
                                </p:cTn>
                              </p:par>
                              <p:par>
                                <p:cTn id="130" presetID="2" presetClass="entr" presetSubtype="4" fill="hold" nodeType="withEffect">
                                  <p:stCondLst>
                                    <p:cond delay="0"/>
                                  </p:stCondLst>
                                  <p:childTnLst>
                                    <p:set>
                                      <p:cBhvr>
                                        <p:cTn id="131" dur="1" fill="hold">
                                          <p:stCondLst>
                                            <p:cond delay="0"/>
                                          </p:stCondLst>
                                        </p:cTn>
                                        <p:tgtEl>
                                          <p:spTgt spid="33"/>
                                        </p:tgtEl>
                                        <p:attrNameLst>
                                          <p:attrName>style.visibility</p:attrName>
                                        </p:attrNameLst>
                                      </p:cBhvr>
                                      <p:to>
                                        <p:strVal val="visible"/>
                                      </p:to>
                                    </p:set>
                                    <p:anim calcmode="lin" valueType="num">
                                      <p:cBhvr additive="base">
                                        <p:cTn id="132" dur="5000" fill="hold"/>
                                        <p:tgtEl>
                                          <p:spTgt spid="33"/>
                                        </p:tgtEl>
                                        <p:attrNameLst>
                                          <p:attrName>ppt_x</p:attrName>
                                        </p:attrNameLst>
                                      </p:cBhvr>
                                      <p:tavLst>
                                        <p:tav tm="0">
                                          <p:val>
                                            <p:strVal val="#ppt_x"/>
                                          </p:val>
                                        </p:tav>
                                        <p:tav tm="100000">
                                          <p:val>
                                            <p:strVal val="#ppt_x"/>
                                          </p:val>
                                        </p:tav>
                                      </p:tavLst>
                                    </p:anim>
                                    <p:anim calcmode="lin" valueType="num">
                                      <p:cBhvr additive="base">
                                        <p:cTn id="133" dur="5000" fill="hold"/>
                                        <p:tgtEl>
                                          <p:spTgt spid="33"/>
                                        </p:tgtEl>
                                        <p:attrNameLst>
                                          <p:attrName>ppt_y</p:attrName>
                                        </p:attrNameLst>
                                      </p:cBhvr>
                                      <p:tavLst>
                                        <p:tav tm="0">
                                          <p:val>
                                            <p:strVal val="1+#ppt_h/2"/>
                                          </p:val>
                                        </p:tav>
                                        <p:tav tm="100000">
                                          <p:val>
                                            <p:strVal val="#ppt_y"/>
                                          </p:val>
                                        </p:tav>
                                      </p:tavLst>
                                    </p:anim>
                                  </p:childTnLst>
                                </p:cTn>
                              </p:par>
                              <p:par>
                                <p:cTn id="134" presetID="8" presetClass="emph" presetSubtype="0" fill="hold" nodeType="withEffect">
                                  <p:stCondLst>
                                    <p:cond delay="0"/>
                                  </p:stCondLst>
                                  <p:childTnLst>
                                    <p:animRot by="21600000">
                                      <p:cBhvr>
                                        <p:cTn id="135" dur="5000" fill="hold"/>
                                        <p:tgtEl>
                                          <p:spTgt spid="33"/>
                                        </p:tgtEl>
                                        <p:attrNameLst>
                                          <p:attrName>r</p:attrName>
                                        </p:attrNameLst>
                                      </p:cBhvr>
                                    </p:animRot>
                                  </p:childTnLst>
                                </p:cTn>
                              </p:par>
                              <p:par>
                                <p:cTn id="136" presetID="23" presetClass="entr" presetSubtype="16" fill="hold" nodeType="withEffect">
                                  <p:stCondLst>
                                    <p:cond delay="0"/>
                                  </p:stCondLst>
                                  <p:childTnLst>
                                    <p:set>
                                      <p:cBhvr>
                                        <p:cTn id="137" dur="1" fill="hold">
                                          <p:stCondLst>
                                            <p:cond delay="0"/>
                                          </p:stCondLst>
                                        </p:cTn>
                                        <p:tgtEl>
                                          <p:spTgt spid="33"/>
                                        </p:tgtEl>
                                        <p:attrNameLst>
                                          <p:attrName>style.visibility</p:attrName>
                                        </p:attrNameLst>
                                      </p:cBhvr>
                                      <p:to>
                                        <p:strVal val="visible"/>
                                      </p:to>
                                    </p:set>
                                    <p:anim calcmode="lin" valueType="num">
                                      <p:cBhvr>
                                        <p:cTn id="138" dur="5000" fill="hold"/>
                                        <p:tgtEl>
                                          <p:spTgt spid="33"/>
                                        </p:tgtEl>
                                        <p:attrNameLst>
                                          <p:attrName>ppt_w</p:attrName>
                                        </p:attrNameLst>
                                      </p:cBhvr>
                                      <p:tavLst>
                                        <p:tav tm="0">
                                          <p:val>
                                            <p:fltVal val="0"/>
                                          </p:val>
                                        </p:tav>
                                        <p:tav tm="100000">
                                          <p:val>
                                            <p:strVal val="#ppt_w"/>
                                          </p:val>
                                        </p:tav>
                                      </p:tavLst>
                                    </p:anim>
                                    <p:anim calcmode="lin" valueType="num">
                                      <p:cBhvr>
                                        <p:cTn id="139" dur="5000" fill="hold"/>
                                        <p:tgtEl>
                                          <p:spTgt spid="33"/>
                                        </p:tgtEl>
                                        <p:attrNameLst>
                                          <p:attrName>ppt_h</p:attrName>
                                        </p:attrNameLst>
                                      </p:cBhvr>
                                      <p:tavLst>
                                        <p:tav tm="0">
                                          <p:val>
                                            <p:fltVal val="0"/>
                                          </p:val>
                                        </p:tav>
                                        <p:tav tm="100000">
                                          <p:val>
                                            <p:strVal val="#ppt_h"/>
                                          </p:val>
                                        </p:tav>
                                      </p:tavLst>
                                    </p:anim>
                                  </p:childTnLst>
                                </p:cTn>
                              </p:par>
                              <p:par>
                                <p:cTn id="140" presetID="8" presetClass="entr" presetSubtype="16" fill="hold" nodeType="withEffect">
                                  <p:stCondLst>
                                    <p:cond delay="0"/>
                                  </p:stCondLst>
                                  <p:childTnLst>
                                    <p:set>
                                      <p:cBhvr>
                                        <p:cTn id="141" dur="1" fill="hold">
                                          <p:stCondLst>
                                            <p:cond delay="0"/>
                                          </p:stCondLst>
                                        </p:cTn>
                                        <p:tgtEl>
                                          <p:spTgt spid="34"/>
                                        </p:tgtEl>
                                        <p:attrNameLst>
                                          <p:attrName>style.visibility</p:attrName>
                                        </p:attrNameLst>
                                      </p:cBhvr>
                                      <p:to>
                                        <p:strVal val="visible"/>
                                      </p:to>
                                    </p:set>
                                    <p:animEffect transition="in" filter="diamond(in)">
                                      <p:cBhvr>
                                        <p:cTn id="142" dur="5000"/>
                                        <p:tgtEl>
                                          <p:spTgt spid="34"/>
                                        </p:tgtEl>
                                      </p:cBhvr>
                                    </p:animEffect>
                                  </p:childTnLst>
                                </p:cTn>
                              </p:par>
                              <p:par>
                                <p:cTn id="143" presetID="2" presetClass="entr" presetSubtype="4" fill="hold" nodeType="withEffect">
                                  <p:stCondLst>
                                    <p:cond delay="0"/>
                                  </p:stCondLst>
                                  <p:childTnLst>
                                    <p:set>
                                      <p:cBhvr>
                                        <p:cTn id="144" dur="1" fill="hold">
                                          <p:stCondLst>
                                            <p:cond delay="0"/>
                                          </p:stCondLst>
                                        </p:cTn>
                                        <p:tgtEl>
                                          <p:spTgt spid="34"/>
                                        </p:tgtEl>
                                        <p:attrNameLst>
                                          <p:attrName>style.visibility</p:attrName>
                                        </p:attrNameLst>
                                      </p:cBhvr>
                                      <p:to>
                                        <p:strVal val="visible"/>
                                      </p:to>
                                    </p:set>
                                    <p:anim calcmode="lin" valueType="num">
                                      <p:cBhvr additive="base">
                                        <p:cTn id="145" dur="5000" fill="hold"/>
                                        <p:tgtEl>
                                          <p:spTgt spid="34"/>
                                        </p:tgtEl>
                                        <p:attrNameLst>
                                          <p:attrName>ppt_x</p:attrName>
                                        </p:attrNameLst>
                                      </p:cBhvr>
                                      <p:tavLst>
                                        <p:tav tm="0">
                                          <p:val>
                                            <p:strVal val="#ppt_x"/>
                                          </p:val>
                                        </p:tav>
                                        <p:tav tm="100000">
                                          <p:val>
                                            <p:strVal val="#ppt_x"/>
                                          </p:val>
                                        </p:tav>
                                      </p:tavLst>
                                    </p:anim>
                                    <p:anim calcmode="lin" valueType="num">
                                      <p:cBhvr additive="base">
                                        <p:cTn id="146" dur="5000" fill="hold"/>
                                        <p:tgtEl>
                                          <p:spTgt spid="34"/>
                                        </p:tgtEl>
                                        <p:attrNameLst>
                                          <p:attrName>ppt_y</p:attrName>
                                        </p:attrNameLst>
                                      </p:cBhvr>
                                      <p:tavLst>
                                        <p:tav tm="0">
                                          <p:val>
                                            <p:strVal val="1+#ppt_h/2"/>
                                          </p:val>
                                        </p:tav>
                                        <p:tav tm="100000">
                                          <p:val>
                                            <p:strVal val="#ppt_y"/>
                                          </p:val>
                                        </p:tav>
                                      </p:tavLst>
                                    </p:anim>
                                  </p:childTnLst>
                                </p:cTn>
                              </p:par>
                              <p:par>
                                <p:cTn id="147" presetID="8" presetClass="emph" presetSubtype="0" fill="hold" nodeType="withEffect">
                                  <p:stCondLst>
                                    <p:cond delay="0"/>
                                  </p:stCondLst>
                                  <p:childTnLst>
                                    <p:animRot by="21600000">
                                      <p:cBhvr>
                                        <p:cTn id="148" dur="5000" fill="hold"/>
                                        <p:tgtEl>
                                          <p:spTgt spid="34"/>
                                        </p:tgtEl>
                                        <p:attrNameLst>
                                          <p:attrName>r</p:attrName>
                                        </p:attrNameLst>
                                      </p:cBhvr>
                                    </p:animRot>
                                  </p:childTnLst>
                                </p:cTn>
                              </p:par>
                              <p:par>
                                <p:cTn id="149" presetID="23" presetClass="entr" presetSubtype="16" fill="hold" nodeType="withEffect">
                                  <p:stCondLst>
                                    <p:cond delay="0"/>
                                  </p:stCondLst>
                                  <p:childTnLst>
                                    <p:set>
                                      <p:cBhvr>
                                        <p:cTn id="150" dur="1" fill="hold">
                                          <p:stCondLst>
                                            <p:cond delay="0"/>
                                          </p:stCondLst>
                                        </p:cTn>
                                        <p:tgtEl>
                                          <p:spTgt spid="34"/>
                                        </p:tgtEl>
                                        <p:attrNameLst>
                                          <p:attrName>style.visibility</p:attrName>
                                        </p:attrNameLst>
                                      </p:cBhvr>
                                      <p:to>
                                        <p:strVal val="visible"/>
                                      </p:to>
                                    </p:set>
                                    <p:anim calcmode="lin" valueType="num">
                                      <p:cBhvr>
                                        <p:cTn id="151" dur="5000" fill="hold"/>
                                        <p:tgtEl>
                                          <p:spTgt spid="34"/>
                                        </p:tgtEl>
                                        <p:attrNameLst>
                                          <p:attrName>ppt_w</p:attrName>
                                        </p:attrNameLst>
                                      </p:cBhvr>
                                      <p:tavLst>
                                        <p:tav tm="0">
                                          <p:val>
                                            <p:fltVal val="0"/>
                                          </p:val>
                                        </p:tav>
                                        <p:tav tm="100000">
                                          <p:val>
                                            <p:strVal val="#ppt_w"/>
                                          </p:val>
                                        </p:tav>
                                      </p:tavLst>
                                    </p:anim>
                                    <p:anim calcmode="lin" valueType="num">
                                      <p:cBhvr>
                                        <p:cTn id="152" dur="5000" fill="hold"/>
                                        <p:tgtEl>
                                          <p:spTgt spid="34"/>
                                        </p:tgtEl>
                                        <p:attrNameLst>
                                          <p:attrName>ppt_h</p:attrName>
                                        </p:attrNameLst>
                                      </p:cBhvr>
                                      <p:tavLst>
                                        <p:tav tm="0">
                                          <p:val>
                                            <p:fltVal val="0"/>
                                          </p:val>
                                        </p:tav>
                                        <p:tav tm="100000">
                                          <p:val>
                                            <p:strVal val="#ppt_h"/>
                                          </p:val>
                                        </p:tav>
                                      </p:tavLst>
                                    </p:anim>
                                  </p:childTnLst>
                                </p:cTn>
                              </p:par>
                              <p:par>
                                <p:cTn id="153" presetID="8" presetClass="entr" presetSubtype="16" fill="hold" nodeType="withEffect">
                                  <p:stCondLst>
                                    <p:cond delay="0"/>
                                  </p:stCondLst>
                                  <p:childTnLst>
                                    <p:set>
                                      <p:cBhvr>
                                        <p:cTn id="154" dur="1" fill="hold">
                                          <p:stCondLst>
                                            <p:cond delay="0"/>
                                          </p:stCondLst>
                                        </p:cTn>
                                        <p:tgtEl>
                                          <p:spTgt spid="35"/>
                                        </p:tgtEl>
                                        <p:attrNameLst>
                                          <p:attrName>style.visibility</p:attrName>
                                        </p:attrNameLst>
                                      </p:cBhvr>
                                      <p:to>
                                        <p:strVal val="visible"/>
                                      </p:to>
                                    </p:set>
                                    <p:animEffect transition="in" filter="diamond(in)">
                                      <p:cBhvr>
                                        <p:cTn id="155" dur="5000"/>
                                        <p:tgtEl>
                                          <p:spTgt spid="35"/>
                                        </p:tgtEl>
                                      </p:cBhvr>
                                    </p:animEffect>
                                  </p:childTnLst>
                                </p:cTn>
                              </p:par>
                              <p:par>
                                <p:cTn id="156" presetID="2" presetClass="entr" presetSubtype="4" fill="hold" nodeType="withEffect">
                                  <p:stCondLst>
                                    <p:cond delay="0"/>
                                  </p:stCondLst>
                                  <p:childTnLst>
                                    <p:set>
                                      <p:cBhvr>
                                        <p:cTn id="157" dur="1" fill="hold">
                                          <p:stCondLst>
                                            <p:cond delay="0"/>
                                          </p:stCondLst>
                                        </p:cTn>
                                        <p:tgtEl>
                                          <p:spTgt spid="35"/>
                                        </p:tgtEl>
                                        <p:attrNameLst>
                                          <p:attrName>style.visibility</p:attrName>
                                        </p:attrNameLst>
                                      </p:cBhvr>
                                      <p:to>
                                        <p:strVal val="visible"/>
                                      </p:to>
                                    </p:set>
                                    <p:anim calcmode="lin" valueType="num">
                                      <p:cBhvr additive="base">
                                        <p:cTn id="158" dur="5000" fill="hold"/>
                                        <p:tgtEl>
                                          <p:spTgt spid="35"/>
                                        </p:tgtEl>
                                        <p:attrNameLst>
                                          <p:attrName>ppt_x</p:attrName>
                                        </p:attrNameLst>
                                      </p:cBhvr>
                                      <p:tavLst>
                                        <p:tav tm="0">
                                          <p:val>
                                            <p:strVal val="#ppt_x"/>
                                          </p:val>
                                        </p:tav>
                                        <p:tav tm="100000">
                                          <p:val>
                                            <p:strVal val="#ppt_x"/>
                                          </p:val>
                                        </p:tav>
                                      </p:tavLst>
                                    </p:anim>
                                    <p:anim calcmode="lin" valueType="num">
                                      <p:cBhvr additive="base">
                                        <p:cTn id="159" dur="5000" fill="hold"/>
                                        <p:tgtEl>
                                          <p:spTgt spid="35"/>
                                        </p:tgtEl>
                                        <p:attrNameLst>
                                          <p:attrName>ppt_y</p:attrName>
                                        </p:attrNameLst>
                                      </p:cBhvr>
                                      <p:tavLst>
                                        <p:tav tm="0">
                                          <p:val>
                                            <p:strVal val="1+#ppt_h/2"/>
                                          </p:val>
                                        </p:tav>
                                        <p:tav tm="100000">
                                          <p:val>
                                            <p:strVal val="#ppt_y"/>
                                          </p:val>
                                        </p:tav>
                                      </p:tavLst>
                                    </p:anim>
                                  </p:childTnLst>
                                </p:cTn>
                              </p:par>
                              <p:par>
                                <p:cTn id="160" presetID="8" presetClass="emph" presetSubtype="0" fill="hold" nodeType="withEffect">
                                  <p:stCondLst>
                                    <p:cond delay="0"/>
                                  </p:stCondLst>
                                  <p:childTnLst>
                                    <p:animRot by="21600000">
                                      <p:cBhvr>
                                        <p:cTn id="161" dur="5000" fill="hold"/>
                                        <p:tgtEl>
                                          <p:spTgt spid="35"/>
                                        </p:tgtEl>
                                        <p:attrNameLst>
                                          <p:attrName>r</p:attrName>
                                        </p:attrNameLst>
                                      </p:cBhvr>
                                    </p:animRot>
                                  </p:childTnLst>
                                </p:cTn>
                              </p:par>
                              <p:par>
                                <p:cTn id="162" presetID="8" presetClass="emph" presetSubtype="0" fill="hold" nodeType="withEffect">
                                  <p:stCondLst>
                                    <p:cond delay="0"/>
                                  </p:stCondLst>
                                  <p:childTnLst>
                                    <p:animRot by="21600000">
                                      <p:cBhvr>
                                        <p:cTn id="163" dur="2000" fill="hold"/>
                                        <p:tgtEl>
                                          <p:spTgt spid="5"/>
                                        </p:tgtEl>
                                        <p:attrNameLst>
                                          <p:attrName>r</p:attrName>
                                        </p:attrNameLst>
                                      </p:cBhvr>
                                    </p:animRot>
                                  </p:childTnLst>
                                </p:cTn>
                              </p:par>
                              <p:par>
                                <p:cTn id="164" presetID="23" presetClass="entr" presetSubtype="16" fill="hold" nodeType="withEffect">
                                  <p:stCondLst>
                                    <p:cond delay="0"/>
                                  </p:stCondLst>
                                  <p:childTnLst>
                                    <p:set>
                                      <p:cBhvr>
                                        <p:cTn id="165" dur="1" fill="hold">
                                          <p:stCondLst>
                                            <p:cond delay="0"/>
                                          </p:stCondLst>
                                        </p:cTn>
                                        <p:tgtEl>
                                          <p:spTgt spid="35"/>
                                        </p:tgtEl>
                                        <p:attrNameLst>
                                          <p:attrName>style.visibility</p:attrName>
                                        </p:attrNameLst>
                                      </p:cBhvr>
                                      <p:to>
                                        <p:strVal val="visible"/>
                                      </p:to>
                                    </p:set>
                                    <p:anim calcmode="lin" valueType="num">
                                      <p:cBhvr>
                                        <p:cTn id="166" dur="5000" fill="hold"/>
                                        <p:tgtEl>
                                          <p:spTgt spid="35"/>
                                        </p:tgtEl>
                                        <p:attrNameLst>
                                          <p:attrName>ppt_w</p:attrName>
                                        </p:attrNameLst>
                                      </p:cBhvr>
                                      <p:tavLst>
                                        <p:tav tm="0">
                                          <p:val>
                                            <p:fltVal val="0"/>
                                          </p:val>
                                        </p:tav>
                                        <p:tav tm="100000">
                                          <p:val>
                                            <p:strVal val="#ppt_w"/>
                                          </p:val>
                                        </p:tav>
                                      </p:tavLst>
                                    </p:anim>
                                    <p:anim calcmode="lin" valueType="num">
                                      <p:cBhvr>
                                        <p:cTn id="167" dur="5000" fill="hold"/>
                                        <p:tgtEl>
                                          <p:spTgt spid="3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684527003_0b55900b39_z.jpg"/>
          <p:cNvPicPr>
            <a:picLocks noChangeAspect="1"/>
          </p:cNvPicPr>
          <p:nvPr/>
        </p:nvPicPr>
        <p:blipFill>
          <a:blip r:embed="rId2" cstate="print"/>
          <a:srcRect/>
          <a:stretch>
            <a:fillRect/>
          </a:stretch>
        </p:blipFill>
        <p:spPr bwMode="auto">
          <a:xfrm>
            <a:off x="0" y="765175"/>
            <a:ext cx="9144000" cy="5327650"/>
          </a:xfrm>
          <a:prstGeom prst="rect">
            <a:avLst/>
          </a:prstGeom>
          <a:noFill/>
          <a:ln w="9525">
            <a:noFill/>
            <a:miter lim="800000"/>
            <a:headEnd/>
            <a:tailEnd/>
          </a:ln>
        </p:spPr>
      </p:pic>
      <p:pic>
        <p:nvPicPr>
          <p:cNvPr id="5" name="4 Imagen" descr="8684527003_0b55900b39_z.jpg"/>
          <p:cNvPicPr>
            <a:picLocks noChangeAspect="1"/>
          </p:cNvPicPr>
          <p:nvPr/>
        </p:nvPicPr>
        <p:blipFill>
          <a:blip r:embed="rId2" cstate="print"/>
          <a:srcRect/>
          <a:stretch>
            <a:fillRect/>
          </a:stretch>
        </p:blipFill>
        <p:spPr bwMode="auto">
          <a:xfrm>
            <a:off x="0" y="765175"/>
            <a:ext cx="9144000" cy="5327650"/>
          </a:xfrm>
          <a:prstGeom prst="rect">
            <a:avLst/>
          </a:prstGeom>
          <a:noFill/>
          <a:ln w="9525">
            <a:noFill/>
            <a:miter lim="800000"/>
            <a:headEnd/>
            <a:tailEnd/>
          </a:ln>
        </p:spPr>
      </p:pic>
      <p:sp>
        <p:nvSpPr>
          <p:cNvPr id="6" name="5 Rectángulo"/>
          <p:cNvSpPr/>
          <p:nvPr/>
        </p:nvSpPr>
        <p:spPr>
          <a:xfrm>
            <a:off x="0" y="6092825"/>
            <a:ext cx="9144000" cy="765175"/>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765175"/>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5000"/>
                                        <p:tgtEl>
                                          <p:spTgt spid="4"/>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ppt_w+.3"/>
                                          </p:val>
                                        </p:tav>
                                        <p:tav tm="100000">
                                          <p:val>
                                            <p:strVal val="#ppt_w"/>
                                          </p:val>
                                        </p:tav>
                                      </p:tavLst>
                                    </p:anim>
                                    <p:anim calcmode="lin" valueType="num">
                                      <p:cBhvr>
                                        <p:cTn id="14" dur="5000" fill="hold"/>
                                        <p:tgtEl>
                                          <p:spTgt spid="4"/>
                                        </p:tgtEl>
                                        <p:attrNameLst>
                                          <p:attrName>ppt_h</p:attrName>
                                        </p:attrNameLst>
                                      </p:cBhvr>
                                      <p:tavLst>
                                        <p:tav tm="0">
                                          <p:val>
                                            <p:strVal val="#ppt_h"/>
                                          </p:val>
                                        </p:tav>
                                        <p:tav tm="100000">
                                          <p:val>
                                            <p:strVal val="#ppt_h"/>
                                          </p:val>
                                        </p:tav>
                                      </p:tavLst>
                                    </p:anim>
                                    <p:animEffect transition="in" filter="fade">
                                      <p:cBhvr>
                                        <p:cTn id="15" dur="5000"/>
                                        <p:tgtEl>
                                          <p:spTgt spid="4"/>
                                        </p:tgtEl>
                                      </p:cBhvr>
                                    </p:animEffect>
                                  </p:childTnLst>
                                </p:cTn>
                              </p:par>
                              <p:par>
                                <p:cTn id="16" presetID="2" presetClass="entr" presetSubtype="2" fill="hold" nodeType="withEffect">
                                  <p:stCondLst>
                                    <p:cond delay="400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000" fill="hold"/>
                                        <p:tgtEl>
                                          <p:spTgt spid="6"/>
                                        </p:tgtEl>
                                        <p:attrNameLst>
                                          <p:attrName>ppt_x</p:attrName>
                                        </p:attrNameLst>
                                      </p:cBhvr>
                                      <p:tavLst>
                                        <p:tav tm="0">
                                          <p:val>
                                            <p:strVal val="1+#ppt_w/2"/>
                                          </p:val>
                                        </p:tav>
                                        <p:tav tm="100000">
                                          <p:val>
                                            <p:strVal val="#ppt_x"/>
                                          </p:val>
                                        </p:tav>
                                      </p:tavLst>
                                    </p:anim>
                                    <p:anim calcmode="lin" valueType="num">
                                      <p:cBhvr additive="base">
                                        <p:cTn id="19" dur="2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400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0-#ppt_w/2"/>
                                          </p:val>
                                        </p:tav>
                                        <p:tav tm="100000">
                                          <p:val>
                                            <p:strVal val="#ppt_x"/>
                                          </p:val>
                                        </p:tav>
                                      </p:tavLst>
                                    </p:anim>
                                    <p:anim calcmode="lin" valueType="num">
                                      <p:cBhvr additive="base">
                                        <p:cTn id="23" dur="2000" fill="hold"/>
                                        <p:tgtEl>
                                          <p:spTgt spid="7"/>
                                        </p:tgtEl>
                                        <p:attrNameLst>
                                          <p:attrName>ppt_y</p:attrName>
                                        </p:attrNameLst>
                                      </p:cBhvr>
                                      <p:tavLst>
                                        <p:tav tm="0">
                                          <p:val>
                                            <p:strVal val="#ppt_y"/>
                                          </p:val>
                                        </p:tav>
                                        <p:tav tm="100000">
                                          <p:val>
                                            <p:strVal val="#ppt_y"/>
                                          </p:val>
                                        </p:tav>
                                      </p:tavLst>
                                    </p:anim>
                                  </p:childTnLst>
                                </p:cTn>
                              </p:par>
                              <p:par>
                                <p:cTn id="24" presetID="3" presetClass="entr" presetSubtype="5" fill="hold" nodeType="withEffect">
                                  <p:stCondLst>
                                    <p:cond delay="4000"/>
                                  </p:stCondLst>
                                  <p:childTnLst>
                                    <p:set>
                                      <p:cBhvr>
                                        <p:cTn id="25" dur="1" fill="hold">
                                          <p:stCondLst>
                                            <p:cond delay="0"/>
                                          </p:stCondLst>
                                        </p:cTn>
                                        <p:tgtEl>
                                          <p:spTgt spid="7"/>
                                        </p:tgtEl>
                                        <p:attrNameLst>
                                          <p:attrName>style.visibility</p:attrName>
                                        </p:attrNameLst>
                                      </p:cBhvr>
                                      <p:to>
                                        <p:strVal val="visible"/>
                                      </p:to>
                                    </p:set>
                                    <p:animEffect transition="in" filter="blinds(vertical)">
                                      <p:cBhvr>
                                        <p:cTn id="26" dur="2000"/>
                                        <p:tgtEl>
                                          <p:spTgt spid="7"/>
                                        </p:tgtEl>
                                      </p:cBhvr>
                                    </p:animEffect>
                                  </p:childTnLst>
                                </p:cTn>
                              </p:par>
                              <p:par>
                                <p:cTn id="27" presetID="3" presetClass="entr" presetSubtype="5" fill="hold" nodeType="withEffect">
                                  <p:stCondLst>
                                    <p:cond delay="4000"/>
                                  </p:stCondLst>
                                  <p:childTnLst>
                                    <p:set>
                                      <p:cBhvr>
                                        <p:cTn id="28" dur="1" fill="hold">
                                          <p:stCondLst>
                                            <p:cond delay="0"/>
                                          </p:stCondLst>
                                        </p:cTn>
                                        <p:tgtEl>
                                          <p:spTgt spid="6"/>
                                        </p:tgtEl>
                                        <p:attrNameLst>
                                          <p:attrName>style.visibility</p:attrName>
                                        </p:attrNameLst>
                                      </p:cBhvr>
                                      <p:to>
                                        <p:strVal val="visible"/>
                                      </p:to>
                                    </p:set>
                                    <p:animEffect transition="in" filter="blinds(vertical)">
                                      <p:cBhvr>
                                        <p:cTn id="2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IRQUE_DU_SOLEIL_by_JoniGodoy.jpg"/>
          <p:cNvPicPr>
            <a:picLocks noChangeAspect="1"/>
          </p:cNvPicPr>
          <p:nvPr/>
        </p:nvPicPr>
        <p:blipFill>
          <a:blip r:embed="rId2" cstate="print"/>
          <a:srcRect/>
          <a:stretch>
            <a:fillRect/>
          </a:stretch>
        </p:blipFill>
        <p:spPr bwMode="auto">
          <a:xfrm>
            <a:off x="1403350" y="0"/>
            <a:ext cx="6337300" cy="6858000"/>
          </a:xfrm>
          <a:prstGeom prst="rect">
            <a:avLst/>
          </a:prstGeom>
          <a:noFill/>
          <a:ln w="9525">
            <a:noFill/>
            <a:miter lim="800000"/>
            <a:headEnd/>
            <a:tailEnd/>
          </a:ln>
        </p:spPr>
      </p:pic>
      <p:sp>
        <p:nvSpPr>
          <p:cNvPr id="5" name="4 Rombo"/>
          <p:cNvSpPr/>
          <p:nvPr/>
        </p:nvSpPr>
        <p:spPr>
          <a:xfrm>
            <a:off x="0" y="0"/>
            <a:ext cx="1357313" cy="2286000"/>
          </a:xfrm>
          <a:prstGeom prst="diamond">
            <a:avLst/>
          </a:prstGeom>
          <a:solidFill>
            <a:srgbClr val="C94E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0" y="2286000"/>
            <a:ext cx="1357313" cy="2286000"/>
          </a:xfrm>
          <a:prstGeom prst="diamond">
            <a:avLst/>
          </a:prstGeom>
          <a:solidFill>
            <a:srgbClr val="C94E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0" y="4572000"/>
            <a:ext cx="1357313" cy="2286000"/>
          </a:xfrm>
          <a:prstGeom prst="diamond">
            <a:avLst/>
          </a:prstGeom>
          <a:solidFill>
            <a:srgbClr val="C94E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7786688" y="0"/>
            <a:ext cx="1357312" cy="2286000"/>
          </a:xfrm>
          <a:prstGeom prst="diamond">
            <a:avLst/>
          </a:prstGeom>
          <a:solidFill>
            <a:srgbClr val="C94E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7786688" y="2286000"/>
            <a:ext cx="1357312" cy="2286000"/>
          </a:xfrm>
          <a:prstGeom prst="diamond">
            <a:avLst/>
          </a:prstGeom>
          <a:solidFill>
            <a:srgbClr val="C94E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7786688" y="4572000"/>
            <a:ext cx="1357312" cy="2286000"/>
          </a:xfrm>
          <a:prstGeom prst="diamond">
            <a:avLst/>
          </a:prstGeom>
          <a:solidFill>
            <a:srgbClr val="C94E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1258888" y="4919663"/>
            <a:ext cx="7345362" cy="1938337"/>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desde la aparición estelar de la niñera en el dormitorio un tanto desordenado de los chicos, ¿quién no ha soñado alguna vez con adecentar su cuarto con tan sólo un chasquido de dedos y una canción pegadiza?</a:t>
            </a:r>
          </a:p>
        </p:txBody>
      </p:sp>
    </p:spTree>
  </p:cSld>
  <p:clrMapOvr>
    <a:masterClrMapping/>
  </p:clrMapOvr>
  <p:transition spd="slow" advTm="2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vertical)">
                                      <p:cBhvr>
                                        <p:cTn id="7" dur="5000"/>
                                        <p:tgtEl>
                                          <p:spTgt spid="4"/>
                                        </p:tgtEl>
                                      </p:cBhvr>
                                    </p:animEffec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ppt_x</p:attrName>
                                        </p:attrNameLst>
                                      </p:cBhvr>
                                      <p:tavLst>
                                        <p:tav tm="0">
                                          <p:val>
                                            <p:strVal val="#ppt_x"/>
                                          </p:val>
                                        </p:tav>
                                        <p:tav tm="100000">
                                          <p:val>
                                            <p:strVal val="#ppt_x"/>
                                          </p:val>
                                        </p:tav>
                                      </p:tavLst>
                                    </p:anim>
                                    <p:anim calcmode="lin" valueType="num">
                                      <p:cBhvr>
                                        <p:cTn id="11" dur="5000" fill="hold"/>
                                        <p:tgtEl>
                                          <p:spTgt spid="4"/>
                                        </p:tgtEl>
                                        <p:attrNameLst>
                                          <p:attrName>ppt_y</p:attrName>
                                        </p:attrNameLst>
                                      </p:cBhvr>
                                      <p:tavLst>
                                        <p:tav tm="0">
                                          <p:val>
                                            <p:strVal val="#ppt_y-#ppt_h/2"/>
                                          </p:val>
                                        </p:tav>
                                        <p:tav tm="100000">
                                          <p:val>
                                            <p:strVal val="#ppt_y"/>
                                          </p:val>
                                        </p:tav>
                                      </p:tavLst>
                                    </p:anim>
                                    <p:anim calcmode="lin" valueType="num">
                                      <p:cBhvr>
                                        <p:cTn id="12" dur="5000" fill="hold"/>
                                        <p:tgtEl>
                                          <p:spTgt spid="4"/>
                                        </p:tgtEl>
                                        <p:attrNameLst>
                                          <p:attrName>ppt_w</p:attrName>
                                        </p:attrNameLst>
                                      </p:cBhvr>
                                      <p:tavLst>
                                        <p:tav tm="0">
                                          <p:val>
                                            <p:strVal val="#ppt_w"/>
                                          </p:val>
                                        </p:tav>
                                        <p:tav tm="100000">
                                          <p:val>
                                            <p:strVal val="#ppt_w"/>
                                          </p:val>
                                        </p:tav>
                                      </p:tavLst>
                                    </p:anim>
                                    <p:anim calcmode="lin" valueType="num">
                                      <p:cBhvr>
                                        <p:cTn id="13" dur="5000" fill="hold"/>
                                        <p:tgtEl>
                                          <p:spTgt spid="4"/>
                                        </p:tgtEl>
                                        <p:attrNameLst>
                                          <p:attrName>ppt_h</p:attrName>
                                        </p:attrNameLst>
                                      </p:cBhvr>
                                      <p:tavLst>
                                        <p:tav tm="0">
                                          <p:val>
                                            <p:fltVal val="0"/>
                                          </p:val>
                                        </p:tav>
                                        <p:tav tm="100000">
                                          <p:val>
                                            <p:strVal val="#ppt_h"/>
                                          </p:val>
                                        </p:tav>
                                      </p:tavLst>
                                    </p:anim>
                                  </p:childTnLst>
                                </p:cTn>
                              </p:par>
                              <p:par>
                                <p:cTn id="14" presetID="49" presetClass="entr" presetSubtype="0" repeatCount="2000" decel="10000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p:cTn id="16" dur="3000" fill="hold"/>
                                        <p:tgtEl>
                                          <p:spTgt spid="5"/>
                                        </p:tgtEl>
                                        <p:attrNameLst>
                                          <p:attrName>ppt_w</p:attrName>
                                        </p:attrNameLst>
                                      </p:cBhvr>
                                      <p:tavLst>
                                        <p:tav tm="0">
                                          <p:val>
                                            <p:fltVal val="0"/>
                                          </p:val>
                                        </p:tav>
                                        <p:tav tm="100000">
                                          <p:val>
                                            <p:strVal val="#ppt_w"/>
                                          </p:val>
                                        </p:tav>
                                      </p:tavLst>
                                    </p:anim>
                                    <p:anim calcmode="lin" valueType="num">
                                      <p:cBhvr>
                                        <p:cTn id="17" dur="3000" fill="hold"/>
                                        <p:tgtEl>
                                          <p:spTgt spid="5"/>
                                        </p:tgtEl>
                                        <p:attrNameLst>
                                          <p:attrName>ppt_h</p:attrName>
                                        </p:attrNameLst>
                                      </p:cBhvr>
                                      <p:tavLst>
                                        <p:tav tm="0">
                                          <p:val>
                                            <p:fltVal val="0"/>
                                          </p:val>
                                        </p:tav>
                                        <p:tav tm="100000">
                                          <p:val>
                                            <p:strVal val="#ppt_h"/>
                                          </p:val>
                                        </p:tav>
                                      </p:tavLst>
                                    </p:anim>
                                    <p:anim calcmode="lin" valueType="num">
                                      <p:cBhvr>
                                        <p:cTn id="18" dur="3000" fill="hold"/>
                                        <p:tgtEl>
                                          <p:spTgt spid="5"/>
                                        </p:tgtEl>
                                        <p:attrNameLst>
                                          <p:attrName>style.rotation</p:attrName>
                                        </p:attrNameLst>
                                      </p:cBhvr>
                                      <p:tavLst>
                                        <p:tav tm="0">
                                          <p:val>
                                            <p:fltVal val="360"/>
                                          </p:val>
                                        </p:tav>
                                        <p:tav tm="100000">
                                          <p:val>
                                            <p:fltVal val="0"/>
                                          </p:val>
                                        </p:tav>
                                      </p:tavLst>
                                    </p:anim>
                                    <p:animEffect transition="in" filter="fade">
                                      <p:cBhvr>
                                        <p:cTn id="19" dur="3000"/>
                                        <p:tgtEl>
                                          <p:spTgt spid="5"/>
                                        </p:tgtEl>
                                      </p:cBhvr>
                                    </p:animEffect>
                                  </p:childTnLst>
                                </p:cTn>
                              </p:par>
                              <p:par>
                                <p:cTn id="20" presetID="49" presetClass="entr" presetSubtype="0" repeatCount="2000" decel="100000"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3000" fill="hold"/>
                                        <p:tgtEl>
                                          <p:spTgt spid="6"/>
                                        </p:tgtEl>
                                        <p:attrNameLst>
                                          <p:attrName>ppt_w</p:attrName>
                                        </p:attrNameLst>
                                      </p:cBhvr>
                                      <p:tavLst>
                                        <p:tav tm="0">
                                          <p:val>
                                            <p:fltVal val="0"/>
                                          </p:val>
                                        </p:tav>
                                        <p:tav tm="100000">
                                          <p:val>
                                            <p:strVal val="#ppt_w"/>
                                          </p:val>
                                        </p:tav>
                                      </p:tavLst>
                                    </p:anim>
                                    <p:anim calcmode="lin" valueType="num">
                                      <p:cBhvr>
                                        <p:cTn id="23" dur="3000" fill="hold"/>
                                        <p:tgtEl>
                                          <p:spTgt spid="6"/>
                                        </p:tgtEl>
                                        <p:attrNameLst>
                                          <p:attrName>ppt_h</p:attrName>
                                        </p:attrNameLst>
                                      </p:cBhvr>
                                      <p:tavLst>
                                        <p:tav tm="0">
                                          <p:val>
                                            <p:fltVal val="0"/>
                                          </p:val>
                                        </p:tav>
                                        <p:tav tm="100000">
                                          <p:val>
                                            <p:strVal val="#ppt_h"/>
                                          </p:val>
                                        </p:tav>
                                      </p:tavLst>
                                    </p:anim>
                                    <p:anim calcmode="lin" valueType="num">
                                      <p:cBhvr>
                                        <p:cTn id="24" dur="3000" fill="hold"/>
                                        <p:tgtEl>
                                          <p:spTgt spid="6"/>
                                        </p:tgtEl>
                                        <p:attrNameLst>
                                          <p:attrName>style.rotation</p:attrName>
                                        </p:attrNameLst>
                                      </p:cBhvr>
                                      <p:tavLst>
                                        <p:tav tm="0">
                                          <p:val>
                                            <p:fltVal val="360"/>
                                          </p:val>
                                        </p:tav>
                                        <p:tav tm="100000">
                                          <p:val>
                                            <p:fltVal val="0"/>
                                          </p:val>
                                        </p:tav>
                                      </p:tavLst>
                                    </p:anim>
                                    <p:animEffect transition="in" filter="fade">
                                      <p:cBhvr>
                                        <p:cTn id="25" dur="3000"/>
                                        <p:tgtEl>
                                          <p:spTgt spid="6"/>
                                        </p:tgtEl>
                                      </p:cBhvr>
                                    </p:animEffect>
                                  </p:childTnLst>
                                </p:cTn>
                              </p:par>
                              <p:par>
                                <p:cTn id="26" presetID="49" presetClass="entr" presetSubtype="0" repeatCount="2000" decel="10000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anim calcmode="lin" valueType="num">
                                      <p:cBhvr>
                                        <p:cTn id="30" dur="3000" fill="hold"/>
                                        <p:tgtEl>
                                          <p:spTgt spid="7"/>
                                        </p:tgtEl>
                                        <p:attrNameLst>
                                          <p:attrName>style.rotation</p:attrName>
                                        </p:attrNameLst>
                                      </p:cBhvr>
                                      <p:tavLst>
                                        <p:tav tm="0">
                                          <p:val>
                                            <p:fltVal val="360"/>
                                          </p:val>
                                        </p:tav>
                                        <p:tav tm="100000">
                                          <p:val>
                                            <p:fltVal val="0"/>
                                          </p:val>
                                        </p:tav>
                                      </p:tavLst>
                                    </p:anim>
                                    <p:animEffect transition="in" filter="fade">
                                      <p:cBhvr>
                                        <p:cTn id="31" dur="3000"/>
                                        <p:tgtEl>
                                          <p:spTgt spid="7"/>
                                        </p:tgtEl>
                                      </p:cBhvr>
                                    </p:animEffect>
                                  </p:childTnLst>
                                </p:cTn>
                              </p:par>
                              <p:par>
                                <p:cTn id="32" presetID="49" presetClass="entr" presetSubtype="0" repeatCount="2000" decel="100000"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p:cTn id="34" dur="3000" fill="hold"/>
                                        <p:tgtEl>
                                          <p:spTgt spid="8"/>
                                        </p:tgtEl>
                                        <p:attrNameLst>
                                          <p:attrName>ppt_w</p:attrName>
                                        </p:attrNameLst>
                                      </p:cBhvr>
                                      <p:tavLst>
                                        <p:tav tm="0">
                                          <p:val>
                                            <p:fltVal val="0"/>
                                          </p:val>
                                        </p:tav>
                                        <p:tav tm="100000">
                                          <p:val>
                                            <p:strVal val="#ppt_w"/>
                                          </p:val>
                                        </p:tav>
                                      </p:tavLst>
                                    </p:anim>
                                    <p:anim calcmode="lin" valueType="num">
                                      <p:cBhvr>
                                        <p:cTn id="35" dur="3000" fill="hold"/>
                                        <p:tgtEl>
                                          <p:spTgt spid="8"/>
                                        </p:tgtEl>
                                        <p:attrNameLst>
                                          <p:attrName>ppt_h</p:attrName>
                                        </p:attrNameLst>
                                      </p:cBhvr>
                                      <p:tavLst>
                                        <p:tav tm="0">
                                          <p:val>
                                            <p:fltVal val="0"/>
                                          </p:val>
                                        </p:tav>
                                        <p:tav tm="100000">
                                          <p:val>
                                            <p:strVal val="#ppt_h"/>
                                          </p:val>
                                        </p:tav>
                                      </p:tavLst>
                                    </p:anim>
                                    <p:anim calcmode="lin" valueType="num">
                                      <p:cBhvr>
                                        <p:cTn id="36" dur="3000" fill="hold"/>
                                        <p:tgtEl>
                                          <p:spTgt spid="8"/>
                                        </p:tgtEl>
                                        <p:attrNameLst>
                                          <p:attrName>style.rotation</p:attrName>
                                        </p:attrNameLst>
                                      </p:cBhvr>
                                      <p:tavLst>
                                        <p:tav tm="0">
                                          <p:val>
                                            <p:fltVal val="360"/>
                                          </p:val>
                                        </p:tav>
                                        <p:tav tm="100000">
                                          <p:val>
                                            <p:fltVal val="0"/>
                                          </p:val>
                                        </p:tav>
                                      </p:tavLst>
                                    </p:anim>
                                    <p:animEffect transition="in" filter="fade">
                                      <p:cBhvr>
                                        <p:cTn id="37" dur="3000"/>
                                        <p:tgtEl>
                                          <p:spTgt spid="8"/>
                                        </p:tgtEl>
                                      </p:cBhvr>
                                    </p:animEffect>
                                  </p:childTnLst>
                                </p:cTn>
                              </p:par>
                              <p:par>
                                <p:cTn id="38" presetID="49" presetClass="entr" presetSubtype="0" repeatCount="2000" decel="100000" fill="hold" nodeType="with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p:cTn id="40" dur="3000" fill="hold"/>
                                        <p:tgtEl>
                                          <p:spTgt spid="9"/>
                                        </p:tgtEl>
                                        <p:attrNameLst>
                                          <p:attrName>ppt_w</p:attrName>
                                        </p:attrNameLst>
                                      </p:cBhvr>
                                      <p:tavLst>
                                        <p:tav tm="0">
                                          <p:val>
                                            <p:fltVal val="0"/>
                                          </p:val>
                                        </p:tav>
                                        <p:tav tm="100000">
                                          <p:val>
                                            <p:strVal val="#ppt_w"/>
                                          </p:val>
                                        </p:tav>
                                      </p:tavLst>
                                    </p:anim>
                                    <p:anim calcmode="lin" valueType="num">
                                      <p:cBhvr>
                                        <p:cTn id="41" dur="3000" fill="hold"/>
                                        <p:tgtEl>
                                          <p:spTgt spid="9"/>
                                        </p:tgtEl>
                                        <p:attrNameLst>
                                          <p:attrName>ppt_h</p:attrName>
                                        </p:attrNameLst>
                                      </p:cBhvr>
                                      <p:tavLst>
                                        <p:tav tm="0">
                                          <p:val>
                                            <p:fltVal val="0"/>
                                          </p:val>
                                        </p:tav>
                                        <p:tav tm="100000">
                                          <p:val>
                                            <p:strVal val="#ppt_h"/>
                                          </p:val>
                                        </p:tav>
                                      </p:tavLst>
                                    </p:anim>
                                    <p:anim calcmode="lin" valueType="num">
                                      <p:cBhvr>
                                        <p:cTn id="42" dur="3000" fill="hold"/>
                                        <p:tgtEl>
                                          <p:spTgt spid="9"/>
                                        </p:tgtEl>
                                        <p:attrNameLst>
                                          <p:attrName>style.rotation</p:attrName>
                                        </p:attrNameLst>
                                      </p:cBhvr>
                                      <p:tavLst>
                                        <p:tav tm="0">
                                          <p:val>
                                            <p:fltVal val="360"/>
                                          </p:val>
                                        </p:tav>
                                        <p:tav tm="100000">
                                          <p:val>
                                            <p:fltVal val="0"/>
                                          </p:val>
                                        </p:tav>
                                      </p:tavLst>
                                    </p:anim>
                                    <p:animEffect transition="in" filter="fade">
                                      <p:cBhvr>
                                        <p:cTn id="43" dur="3000"/>
                                        <p:tgtEl>
                                          <p:spTgt spid="9"/>
                                        </p:tgtEl>
                                      </p:cBhvr>
                                    </p:animEffect>
                                  </p:childTnLst>
                                </p:cTn>
                              </p:par>
                              <p:par>
                                <p:cTn id="44" presetID="49" presetClass="entr" presetSubtype="0" repeatCount="2000" decel="100000" fill="hold"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p:cTn id="46" dur="3000" fill="hold"/>
                                        <p:tgtEl>
                                          <p:spTgt spid="10"/>
                                        </p:tgtEl>
                                        <p:attrNameLst>
                                          <p:attrName>ppt_w</p:attrName>
                                        </p:attrNameLst>
                                      </p:cBhvr>
                                      <p:tavLst>
                                        <p:tav tm="0">
                                          <p:val>
                                            <p:fltVal val="0"/>
                                          </p:val>
                                        </p:tav>
                                        <p:tav tm="100000">
                                          <p:val>
                                            <p:strVal val="#ppt_w"/>
                                          </p:val>
                                        </p:tav>
                                      </p:tavLst>
                                    </p:anim>
                                    <p:anim calcmode="lin" valueType="num">
                                      <p:cBhvr>
                                        <p:cTn id="47" dur="3000" fill="hold"/>
                                        <p:tgtEl>
                                          <p:spTgt spid="10"/>
                                        </p:tgtEl>
                                        <p:attrNameLst>
                                          <p:attrName>ppt_h</p:attrName>
                                        </p:attrNameLst>
                                      </p:cBhvr>
                                      <p:tavLst>
                                        <p:tav tm="0">
                                          <p:val>
                                            <p:fltVal val="0"/>
                                          </p:val>
                                        </p:tav>
                                        <p:tav tm="100000">
                                          <p:val>
                                            <p:strVal val="#ppt_h"/>
                                          </p:val>
                                        </p:tav>
                                      </p:tavLst>
                                    </p:anim>
                                    <p:anim calcmode="lin" valueType="num">
                                      <p:cBhvr>
                                        <p:cTn id="48" dur="3000" fill="hold"/>
                                        <p:tgtEl>
                                          <p:spTgt spid="10"/>
                                        </p:tgtEl>
                                        <p:attrNameLst>
                                          <p:attrName>style.rotation</p:attrName>
                                        </p:attrNameLst>
                                      </p:cBhvr>
                                      <p:tavLst>
                                        <p:tav tm="0">
                                          <p:val>
                                            <p:fltVal val="360"/>
                                          </p:val>
                                        </p:tav>
                                        <p:tav tm="100000">
                                          <p:val>
                                            <p:fltVal val="0"/>
                                          </p:val>
                                        </p:tav>
                                      </p:tavLst>
                                    </p:anim>
                                    <p:animEffect transition="in" filter="fade">
                                      <p:cBhvr>
                                        <p:cTn id="49" dur="3000"/>
                                        <p:tgtEl>
                                          <p:spTgt spid="10"/>
                                        </p:tgtEl>
                                      </p:cBhvr>
                                    </p:animEffect>
                                  </p:childTnLst>
                                </p:cTn>
                              </p:par>
                            </p:childTnLst>
                          </p:cTn>
                        </p:par>
                        <p:par>
                          <p:cTn id="50" fill="hold">
                            <p:stCondLst>
                              <p:cond delay="6000"/>
                            </p:stCondLst>
                            <p:childTnLst>
                              <p:par>
                                <p:cTn id="51" presetID="40" presetClass="entr" presetSubtype="0" fill="hold" grpId="0" nodeType="afterEffect">
                                  <p:stCondLst>
                                    <p:cond delay="0"/>
                                  </p:stCondLst>
                                  <p:iterate type="lt">
                                    <p:tmPct val="10000"/>
                                  </p:iterate>
                                  <p:childTnLst>
                                    <p:set>
                                      <p:cBhvr>
                                        <p:cTn id="52" dur="1" fill="hold">
                                          <p:stCondLst>
                                            <p:cond delay="0"/>
                                          </p:stCondLst>
                                        </p:cTn>
                                        <p:tgtEl>
                                          <p:spTgt spid="11"/>
                                        </p:tgtEl>
                                        <p:attrNameLst>
                                          <p:attrName>style.visibility</p:attrName>
                                        </p:attrNameLst>
                                      </p:cBhvr>
                                      <p:to>
                                        <p:strVal val="visible"/>
                                      </p:to>
                                    </p:set>
                                    <p:animEffect transition="in" filter="fade">
                                      <p:cBhvr>
                                        <p:cTn id="53" dur="1000"/>
                                        <p:tgtEl>
                                          <p:spTgt spid="11"/>
                                        </p:tgtEl>
                                      </p:cBhvr>
                                    </p:animEffect>
                                    <p:anim calcmode="lin" valueType="num">
                                      <p:cBhvr>
                                        <p:cTn id="54" dur="1000" fill="hold"/>
                                        <p:tgtEl>
                                          <p:spTgt spid="11"/>
                                        </p:tgtEl>
                                        <p:attrNameLst>
                                          <p:attrName>ppt_x</p:attrName>
                                        </p:attrNameLst>
                                      </p:cBhvr>
                                      <p:tavLst>
                                        <p:tav tm="0">
                                          <p:val>
                                            <p:strVal val="#ppt_x-.1"/>
                                          </p:val>
                                        </p:tav>
                                        <p:tav tm="100000">
                                          <p:val>
                                            <p:strVal val="#ppt_x"/>
                                          </p:val>
                                        </p:tav>
                                      </p:tavLst>
                                    </p:anim>
                                    <p:anim calcmode="lin" valueType="num">
                                      <p:cBhvr>
                                        <p:cTn id="5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579715551_b4e7e548c5_h.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5" name="4 Imagen" descr="8579715551_b4e7e548c5_h.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6" name="5 Imagen" descr="8579715551_b4e7e548c5_h.jpg"/>
          <p:cNvPicPr>
            <a:picLocks noChangeAspect="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7" name="6 CuadroTexto"/>
          <p:cNvSpPr txBox="1"/>
          <p:nvPr/>
        </p:nvSpPr>
        <p:spPr>
          <a:xfrm>
            <a:off x="1187450" y="0"/>
            <a:ext cx="6769100" cy="830263"/>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hasta ese placentero periplo por un mundo animado donde todo era posible</a:t>
            </a:r>
          </a:p>
        </p:txBody>
      </p:sp>
    </p:spTree>
  </p:cSld>
  <p:clrMapOvr>
    <a:masterClrMapping/>
  </p:clrMapOvr>
  <p:transition spd="slow" advTm="1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fltVal val="0"/>
                                          </p:val>
                                        </p:tav>
                                        <p:tav tm="100000">
                                          <p:val>
                                            <p:strVal val="#ppt_w"/>
                                          </p:val>
                                        </p:tav>
                                      </p:tavLst>
                                    </p:anim>
                                    <p:anim calcmode="lin" valueType="num">
                                      <p:cBhvr>
                                        <p:cTn id="12" dur="5000" fill="hold"/>
                                        <p:tgtEl>
                                          <p:spTgt spid="5"/>
                                        </p:tgtEl>
                                        <p:attrNameLst>
                                          <p:attrName>ppt_h</p:attrName>
                                        </p:attrNameLst>
                                      </p:cBhvr>
                                      <p:tavLst>
                                        <p:tav tm="0">
                                          <p:val>
                                            <p:strVal val="#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in)">
                                      <p:cBhvr>
                                        <p:cTn id="19" dur="5000"/>
                                        <p:tgtEl>
                                          <p:spTgt spid="6"/>
                                        </p:tgtEl>
                                      </p:cBhvr>
                                    </p:animEffect>
                                  </p:childTnLst>
                                </p:cTn>
                              </p:par>
                              <p:par>
                                <p:cTn id="20" presetID="13"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out)">
                                      <p:cBhvr>
                                        <p:cTn id="22" dur="5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in)">
                                      <p:cBhvr>
                                        <p:cTn id="25" dur="5000"/>
                                        <p:tgtEl>
                                          <p:spTgt spid="4"/>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Proceso"/>
          <p:cNvSpPr/>
          <p:nvPr/>
        </p:nvSpPr>
        <p:spPr>
          <a:xfrm>
            <a:off x="0" y="0"/>
            <a:ext cx="9144000" cy="6858000"/>
          </a:xfrm>
          <a:prstGeom prst="flowChartProcess">
            <a:avLst/>
          </a:prstGeom>
          <a:solidFill>
            <a:srgbClr val="0070C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a:off x="323850" y="333375"/>
            <a:ext cx="8496300" cy="6264275"/>
          </a:xfrm>
          <a:prstGeom prst="flowChartProcess">
            <a:avLst/>
          </a:prstGeom>
          <a:solidFill>
            <a:srgbClr val="00B0F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Tree>
  </p:cSld>
  <p:clrMapOvr>
    <a:masterClrMapping/>
  </p:clrMapOvr>
  <p:transition spd="slow" advTm="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grpId="0" nodeType="withEffect">
                                  <p:stCondLst>
                                    <p:cond delay="0"/>
                                  </p:stCondLst>
                                  <p:childTnLst>
                                    <p:animEffect transition="out" filter="diamond(in)">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5000"/>
                                        <p:tgtEl>
                                          <p:spTgt spid="27650"/>
                                        </p:tgtEl>
                                      </p:cBhvr>
                                    </p:animEffect>
                                  </p:childTnLst>
                                </p:cTn>
                              </p:par>
                              <p:par>
                                <p:cTn id="14" presetID="55" presetClass="entr" presetSubtype="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5000" fill="hold"/>
                                        <p:tgtEl>
                                          <p:spTgt spid="27650"/>
                                        </p:tgtEl>
                                        <p:attrNameLst>
                                          <p:attrName>ppt_w</p:attrName>
                                        </p:attrNameLst>
                                      </p:cBhvr>
                                      <p:tavLst>
                                        <p:tav tm="0">
                                          <p:val>
                                            <p:strVal val="#ppt_w*0.70"/>
                                          </p:val>
                                        </p:tav>
                                        <p:tav tm="100000">
                                          <p:val>
                                            <p:strVal val="#ppt_w"/>
                                          </p:val>
                                        </p:tav>
                                      </p:tavLst>
                                    </p:anim>
                                    <p:anim calcmode="lin" valueType="num">
                                      <p:cBhvr>
                                        <p:cTn id="17" dur="5000" fill="hold"/>
                                        <p:tgtEl>
                                          <p:spTgt spid="27650"/>
                                        </p:tgtEl>
                                        <p:attrNameLst>
                                          <p:attrName>ppt_h</p:attrName>
                                        </p:attrNameLst>
                                      </p:cBhvr>
                                      <p:tavLst>
                                        <p:tav tm="0">
                                          <p:val>
                                            <p:strVal val="#ppt_h"/>
                                          </p:val>
                                        </p:tav>
                                        <p:tav tm="100000">
                                          <p:val>
                                            <p:strVal val="#ppt_h"/>
                                          </p:val>
                                        </p:tav>
                                      </p:tavLst>
                                    </p:anim>
                                    <p:animEffect transition="in" filter="fade">
                                      <p:cBhvr>
                                        <p:cTn id="18" dur="50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Ana María\Escritorio\0_dafc9_52b04243_X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Triángulo isósceles"/>
          <p:cNvSpPr/>
          <p:nvPr/>
        </p:nvSpPr>
        <p:spPr>
          <a:xfrm>
            <a:off x="0" y="3429000"/>
            <a:ext cx="9144000" cy="3429000"/>
          </a:xfrm>
          <a:prstGeom prst="triangle">
            <a:avLst/>
          </a:prstGeom>
          <a:solidFill>
            <a:schemeClr val="tx1">
              <a:lumMod val="6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Triángulo isósceles"/>
          <p:cNvSpPr/>
          <p:nvPr/>
        </p:nvSpPr>
        <p:spPr>
          <a:xfrm flipV="1">
            <a:off x="0" y="0"/>
            <a:ext cx="9144000" cy="3500438"/>
          </a:xfrm>
          <a:prstGeom prst="triangle">
            <a:avLst>
              <a:gd name="adj" fmla="val 49028"/>
            </a:avLst>
          </a:prstGeom>
          <a:solidFill>
            <a:schemeClr val="tx1">
              <a:lumMod val="6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Triángulo isósceles"/>
          <p:cNvSpPr/>
          <p:nvPr/>
        </p:nvSpPr>
        <p:spPr>
          <a:xfrm rot="16200000" flipV="1">
            <a:off x="-1143000" y="1143000"/>
            <a:ext cx="6858000" cy="4572000"/>
          </a:xfrm>
          <a:prstGeom prst="triangle">
            <a:avLst>
              <a:gd name="adj" fmla="val 48889"/>
            </a:avLst>
          </a:prstGeom>
          <a:solidFill>
            <a:schemeClr val="tx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Triángulo isósceles"/>
          <p:cNvSpPr/>
          <p:nvPr/>
        </p:nvSpPr>
        <p:spPr>
          <a:xfrm rot="16200000">
            <a:off x="3393282" y="1107281"/>
            <a:ext cx="6858000" cy="4643437"/>
          </a:xfrm>
          <a:prstGeom prst="triangle">
            <a:avLst/>
          </a:prstGeom>
          <a:solidFill>
            <a:schemeClr val="tx1">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CuadroTexto"/>
          <p:cNvSpPr txBox="1"/>
          <p:nvPr/>
        </p:nvSpPr>
        <p:spPr>
          <a:xfrm>
            <a:off x="971550" y="0"/>
            <a:ext cx="7416800" cy="830263"/>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pasando por los interludios emotivos en los que </a:t>
            </a:r>
            <a:r>
              <a:rPr lang="es-ES" sz="2400" b="1" dirty="0" err="1">
                <a:effectLst>
                  <a:outerShdw blurRad="38100" dist="38100" dir="2700000" algn="tl">
                    <a:srgbClr val="000000">
                      <a:alpha val="43137"/>
                    </a:srgbClr>
                  </a:outerShdw>
                </a:effectLst>
                <a:latin typeface="Arial" pitchFamily="34" charset="0"/>
                <a:cs typeface="Arial" pitchFamily="34" charset="0"/>
              </a:rPr>
              <a:t>Julie</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Andrews</a:t>
            </a:r>
            <a:r>
              <a:rPr lang="es-ES" sz="2400" b="1" dirty="0">
                <a:effectLst>
                  <a:outerShdw blurRad="38100" dist="38100" dir="2700000" algn="tl">
                    <a:srgbClr val="000000">
                      <a:alpha val="43137"/>
                    </a:srgbClr>
                  </a:outerShdw>
                </a:effectLst>
                <a:latin typeface="Arial" pitchFamily="34" charset="0"/>
                <a:cs typeface="Arial" pitchFamily="34" charset="0"/>
              </a:rPr>
              <a:t> desplegaba todo su talento lírico</a:t>
            </a:r>
          </a:p>
        </p:txBody>
      </p:sp>
    </p:spTree>
  </p:cSld>
  <p:clrMapOvr>
    <a:masterClrMapping/>
  </p:clrMapOvr>
  <p:transition spd="slow" advTm="1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out)">
                                      <p:cBhvr>
                                        <p:cTn id="7" dur="3000"/>
                                        <p:tgtEl>
                                          <p:spTgt spid="4"/>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box(out)">
                                      <p:cBhvr>
                                        <p:cTn id="13" dur="3000"/>
                                        <p:tgtEl>
                                          <p:spTgt spid="3"/>
                                        </p:tgtEl>
                                      </p:cBhvr>
                                    </p:animEffect>
                                  </p:childTnLst>
                                </p:cTn>
                              </p:par>
                              <p:par>
                                <p:cTn id="14" presetID="4"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ox(out)">
                                      <p:cBhvr>
                                        <p:cTn id="16" dur="3000"/>
                                        <p:tgtEl>
                                          <p:spTgt spid="5"/>
                                        </p:tgtEl>
                                      </p:cBhvr>
                                    </p:animEffect>
                                  </p:childTnLst>
                                </p:cTn>
                              </p:par>
                            </p:childTnLst>
                          </p:cTn>
                        </p:par>
                        <p:par>
                          <p:cTn id="17" fill="hold">
                            <p:stCondLst>
                              <p:cond delay="3000"/>
                            </p:stCondLst>
                            <p:childTnLst>
                              <p:par>
                                <p:cTn id="18" presetID="17" presetClass="exit" presetSubtype="1" fill="hold" nodeType="afterEffect">
                                  <p:stCondLst>
                                    <p:cond delay="0"/>
                                  </p:stCondLst>
                                  <p:childTnLst>
                                    <p:anim calcmode="lin" valueType="num">
                                      <p:cBhvr>
                                        <p:cTn id="19" dur="3000"/>
                                        <p:tgtEl>
                                          <p:spTgt spid="4"/>
                                        </p:tgtEl>
                                        <p:attrNameLst>
                                          <p:attrName>ppt_x</p:attrName>
                                        </p:attrNameLst>
                                      </p:cBhvr>
                                      <p:tavLst>
                                        <p:tav tm="0">
                                          <p:val>
                                            <p:strVal val="ppt_x"/>
                                          </p:val>
                                        </p:tav>
                                        <p:tav tm="100000">
                                          <p:val>
                                            <p:strVal val="ppt_x"/>
                                          </p:val>
                                        </p:tav>
                                      </p:tavLst>
                                    </p:anim>
                                    <p:anim calcmode="lin" valueType="num">
                                      <p:cBhvr>
                                        <p:cTn id="20" dur="3000"/>
                                        <p:tgtEl>
                                          <p:spTgt spid="4"/>
                                        </p:tgtEl>
                                        <p:attrNameLst>
                                          <p:attrName>ppt_y</p:attrName>
                                        </p:attrNameLst>
                                      </p:cBhvr>
                                      <p:tavLst>
                                        <p:tav tm="0">
                                          <p:val>
                                            <p:strVal val="ppt_y"/>
                                          </p:val>
                                        </p:tav>
                                        <p:tav tm="100000">
                                          <p:val>
                                            <p:strVal val="ppt_y-ppt_h/2"/>
                                          </p:val>
                                        </p:tav>
                                      </p:tavLst>
                                    </p:anim>
                                    <p:anim calcmode="lin" valueType="num">
                                      <p:cBhvr>
                                        <p:cTn id="21" dur="3000"/>
                                        <p:tgtEl>
                                          <p:spTgt spid="4"/>
                                        </p:tgtEl>
                                        <p:attrNameLst>
                                          <p:attrName>ppt_w</p:attrName>
                                        </p:attrNameLst>
                                      </p:cBhvr>
                                      <p:tavLst>
                                        <p:tav tm="0">
                                          <p:val>
                                            <p:strVal val="ppt_w"/>
                                          </p:val>
                                        </p:tav>
                                        <p:tav tm="100000">
                                          <p:val>
                                            <p:strVal val="ppt_w"/>
                                          </p:val>
                                        </p:tav>
                                      </p:tavLst>
                                    </p:anim>
                                    <p:anim calcmode="lin" valueType="num">
                                      <p:cBhvr>
                                        <p:cTn id="22" dur="3000"/>
                                        <p:tgtEl>
                                          <p:spTgt spid="4"/>
                                        </p:tgtEl>
                                        <p:attrNameLst>
                                          <p:attrName>ppt_h</p:attrName>
                                        </p:attrNameLst>
                                      </p:cBhvr>
                                      <p:tavLst>
                                        <p:tav tm="0">
                                          <p:val>
                                            <p:strVal val="ppt_h"/>
                                          </p:val>
                                        </p:tav>
                                        <p:tav tm="100000">
                                          <p:val>
                                            <p:fltVal val="0"/>
                                          </p:val>
                                        </p:tav>
                                      </p:tavLst>
                                    </p:anim>
                                    <p:set>
                                      <p:cBhvr>
                                        <p:cTn id="23" dur="1" fill="hold">
                                          <p:stCondLst>
                                            <p:cond delay="2999"/>
                                          </p:stCondLst>
                                        </p:cTn>
                                        <p:tgtEl>
                                          <p:spTgt spid="4"/>
                                        </p:tgtEl>
                                        <p:attrNameLst>
                                          <p:attrName>style.visibility</p:attrName>
                                        </p:attrNameLst>
                                      </p:cBhvr>
                                      <p:to>
                                        <p:strVal val="hidden"/>
                                      </p:to>
                                    </p:set>
                                  </p:childTnLst>
                                </p:cTn>
                              </p:par>
                              <p:par>
                                <p:cTn id="24" presetID="17" presetClass="exit" presetSubtype="4" fill="hold" nodeType="withEffect">
                                  <p:stCondLst>
                                    <p:cond delay="0"/>
                                  </p:stCondLst>
                                  <p:childTnLst>
                                    <p:anim calcmode="lin" valueType="num">
                                      <p:cBhvr>
                                        <p:cTn id="25" dur="3000"/>
                                        <p:tgtEl>
                                          <p:spTgt spid="3"/>
                                        </p:tgtEl>
                                        <p:attrNameLst>
                                          <p:attrName>ppt_x</p:attrName>
                                        </p:attrNameLst>
                                      </p:cBhvr>
                                      <p:tavLst>
                                        <p:tav tm="0">
                                          <p:val>
                                            <p:strVal val="ppt_x"/>
                                          </p:val>
                                        </p:tav>
                                        <p:tav tm="100000">
                                          <p:val>
                                            <p:strVal val="ppt_x"/>
                                          </p:val>
                                        </p:tav>
                                      </p:tavLst>
                                    </p:anim>
                                    <p:anim calcmode="lin" valueType="num">
                                      <p:cBhvr>
                                        <p:cTn id="26" dur="3000"/>
                                        <p:tgtEl>
                                          <p:spTgt spid="3"/>
                                        </p:tgtEl>
                                        <p:attrNameLst>
                                          <p:attrName>ppt_y</p:attrName>
                                        </p:attrNameLst>
                                      </p:cBhvr>
                                      <p:tavLst>
                                        <p:tav tm="0">
                                          <p:val>
                                            <p:strVal val="ppt_y"/>
                                          </p:val>
                                        </p:tav>
                                        <p:tav tm="100000">
                                          <p:val>
                                            <p:strVal val="ppt_y+ppt_h/2"/>
                                          </p:val>
                                        </p:tav>
                                      </p:tavLst>
                                    </p:anim>
                                    <p:anim calcmode="lin" valueType="num">
                                      <p:cBhvr>
                                        <p:cTn id="27" dur="3000"/>
                                        <p:tgtEl>
                                          <p:spTgt spid="3"/>
                                        </p:tgtEl>
                                        <p:attrNameLst>
                                          <p:attrName>ppt_w</p:attrName>
                                        </p:attrNameLst>
                                      </p:cBhvr>
                                      <p:tavLst>
                                        <p:tav tm="0">
                                          <p:val>
                                            <p:strVal val="ppt_w"/>
                                          </p:val>
                                        </p:tav>
                                        <p:tav tm="100000">
                                          <p:val>
                                            <p:strVal val="ppt_w"/>
                                          </p:val>
                                        </p:tav>
                                      </p:tavLst>
                                    </p:anim>
                                    <p:anim calcmode="lin" valueType="num">
                                      <p:cBhvr>
                                        <p:cTn id="28" dur="3000"/>
                                        <p:tgtEl>
                                          <p:spTgt spid="3"/>
                                        </p:tgtEl>
                                        <p:attrNameLst>
                                          <p:attrName>ppt_h</p:attrName>
                                        </p:attrNameLst>
                                      </p:cBhvr>
                                      <p:tavLst>
                                        <p:tav tm="0">
                                          <p:val>
                                            <p:strVal val="ppt_h"/>
                                          </p:val>
                                        </p:tav>
                                        <p:tav tm="100000">
                                          <p:val>
                                            <p:fltVal val="0"/>
                                          </p:val>
                                        </p:tav>
                                      </p:tavLst>
                                    </p:anim>
                                    <p:set>
                                      <p:cBhvr>
                                        <p:cTn id="29" dur="1" fill="hold">
                                          <p:stCondLst>
                                            <p:cond delay="2999"/>
                                          </p:stCondLst>
                                        </p:cTn>
                                        <p:tgtEl>
                                          <p:spTgt spid="3"/>
                                        </p:tgtEl>
                                        <p:attrNameLst>
                                          <p:attrName>style.visibility</p:attrName>
                                        </p:attrNameLst>
                                      </p:cBhvr>
                                      <p:to>
                                        <p:strVal val="hidden"/>
                                      </p:to>
                                    </p:set>
                                  </p:childTnLst>
                                </p:cTn>
                              </p:par>
                              <p:par>
                                <p:cTn id="30" presetID="17" presetClass="exit" presetSubtype="8" fill="hold" nodeType="withEffect">
                                  <p:stCondLst>
                                    <p:cond delay="0"/>
                                  </p:stCondLst>
                                  <p:childTnLst>
                                    <p:anim calcmode="lin" valueType="num">
                                      <p:cBhvr>
                                        <p:cTn id="31" dur="3000"/>
                                        <p:tgtEl>
                                          <p:spTgt spid="5"/>
                                        </p:tgtEl>
                                        <p:attrNameLst>
                                          <p:attrName>ppt_x</p:attrName>
                                        </p:attrNameLst>
                                      </p:cBhvr>
                                      <p:tavLst>
                                        <p:tav tm="0">
                                          <p:val>
                                            <p:strVal val="ppt_x"/>
                                          </p:val>
                                        </p:tav>
                                        <p:tav tm="100000">
                                          <p:val>
                                            <p:strVal val="ppt_x-ppt_w/2"/>
                                          </p:val>
                                        </p:tav>
                                      </p:tavLst>
                                    </p:anim>
                                    <p:anim calcmode="lin" valueType="num">
                                      <p:cBhvr>
                                        <p:cTn id="32" dur="3000"/>
                                        <p:tgtEl>
                                          <p:spTgt spid="5"/>
                                        </p:tgtEl>
                                        <p:attrNameLst>
                                          <p:attrName>ppt_y</p:attrName>
                                        </p:attrNameLst>
                                      </p:cBhvr>
                                      <p:tavLst>
                                        <p:tav tm="0">
                                          <p:val>
                                            <p:strVal val="ppt_y"/>
                                          </p:val>
                                        </p:tav>
                                        <p:tav tm="100000">
                                          <p:val>
                                            <p:strVal val="ppt_y"/>
                                          </p:val>
                                        </p:tav>
                                      </p:tavLst>
                                    </p:anim>
                                    <p:anim calcmode="lin" valueType="num">
                                      <p:cBhvr>
                                        <p:cTn id="33" dur="3000"/>
                                        <p:tgtEl>
                                          <p:spTgt spid="5"/>
                                        </p:tgtEl>
                                        <p:attrNameLst>
                                          <p:attrName>ppt_w</p:attrName>
                                        </p:attrNameLst>
                                      </p:cBhvr>
                                      <p:tavLst>
                                        <p:tav tm="0">
                                          <p:val>
                                            <p:strVal val="ppt_w"/>
                                          </p:val>
                                        </p:tav>
                                        <p:tav tm="100000">
                                          <p:val>
                                            <p:fltVal val="0"/>
                                          </p:val>
                                        </p:tav>
                                      </p:tavLst>
                                    </p:anim>
                                    <p:anim calcmode="lin" valueType="num">
                                      <p:cBhvr>
                                        <p:cTn id="34" dur="3000"/>
                                        <p:tgtEl>
                                          <p:spTgt spid="5"/>
                                        </p:tgtEl>
                                        <p:attrNameLst>
                                          <p:attrName>ppt_h</p:attrName>
                                        </p:attrNameLst>
                                      </p:cBhvr>
                                      <p:tavLst>
                                        <p:tav tm="0">
                                          <p:val>
                                            <p:strVal val="ppt_h"/>
                                          </p:val>
                                        </p:tav>
                                        <p:tav tm="100000">
                                          <p:val>
                                            <p:strVal val="ppt_h"/>
                                          </p:val>
                                        </p:tav>
                                      </p:tavLst>
                                    </p:anim>
                                    <p:set>
                                      <p:cBhvr>
                                        <p:cTn id="35" dur="1" fill="hold">
                                          <p:stCondLst>
                                            <p:cond delay="2999"/>
                                          </p:stCondLst>
                                        </p:cTn>
                                        <p:tgtEl>
                                          <p:spTgt spid="5"/>
                                        </p:tgtEl>
                                        <p:attrNameLst>
                                          <p:attrName>style.visibility</p:attrName>
                                        </p:attrNameLst>
                                      </p:cBhvr>
                                      <p:to>
                                        <p:strVal val="hidden"/>
                                      </p:to>
                                    </p:set>
                                  </p:childTnLst>
                                </p:cTn>
                              </p:par>
                              <p:par>
                                <p:cTn id="36" presetID="17" presetClass="exit" presetSubtype="2" fill="hold" nodeType="withEffect">
                                  <p:stCondLst>
                                    <p:cond delay="0"/>
                                  </p:stCondLst>
                                  <p:childTnLst>
                                    <p:anim calcmode="lin" valueType="num">
                                      <p:cBhvr>
                                        <p:cTn id="37" dur="3000"/>
                                        <p:tgtEl>
                                          <p:spTgt spid="6"/>
                                        </p:tgtEl>
                                        <p:attrNameLst>
                                          <p:attrName>ppt_x</p:attrName>
                                        </p:attrNameLst>
                                      </p:cBhvr>
                                      <p:tavLst>
                                        <p:tav tm="0">
                                          <p:val>
                                            <p:strVal val="ppt_x"/>
                                          </p:val>
                                        </p:tav>
                                        <p:tav tm="100000">
                                          <p:val>
                                            <p:strVal val="ppt_x+ppt_w/2"/>
                                          </p:val>
                                        </p:tav>
                                      </p:tavLst>
                                    </p:anim>
                                    <p:anim calcmode="lin" valueType="num">
                                      <p:cBhvr>
                                        <p:cTn id="38" dur="3000"/>
                                        <p:tgtEl>
                                          <p:spTgt spid="6"/>
                                        </p:tgtEl>
                                        <p:attrNameLst>
                                          <p:attrName>ppt_y</p:attrName>
                                        </p:attrNameLst>
                                      </p:cBhvr>
                                      <p:tavLst>
                                        <p:tav tm="0">
                                          <p:val>
                                            <p:strVal val="ppt_y"/>
                                          </p:val>
                                        </p:tav>
                                        <p:tav tm="100000">
                                          <p:val>
                                            <p:strVal val="ppt_y"/>
                                          </p:val>
                                        </p:tav>
                                      </p:tavLst>
                                    </p:anim>
                                    <p:anim calcmode="lin" valueType="num">
                                      <p:cBhvr>
                                        <p:cTn id="39" dur="3000"/>
                                        <p:tgtEl>
                                          <p:spTgt spid="6"/>
                                        </p:tgtEl>
                                        <p:attrNameLst>
                                          <p:attrName>ppt_w</p:attrName>
                                        </p:attrNameLst>
                                      </p:cBhvr>
                                      <p:tavLst>
                                        <p:tav tm="0">
                                          <p:val>
                                            <p:strVal val="ppt_w"/>
                                          </p:val>
                                        </p:tav>
                                        <p:tav tm="100000">
                                          <p:val>
                                            <p:fltVal val="0"/>
                                          </p:val>
                                        </p:tav>
                                      </p:tavLst>
                                    </p:anim>
                                    <p:anim calcmode="lin" valueType="num">
                                      <p:cBhvr>
                                        <p:cTn id="40" dur="3000"/>
                                        <p:tgtEl>
                                          <p:spTgt spid="6"/>
                                        </p:tgtEl>
                                        <p:attrNameLst>
                                          <p:attrName>ppt_h</p:attrName>
                                        </p:attrNameLst>
                                      </p:cBhvr>
                                      <p:tavLst>
                                        <p:tav tm="0">
                                          <p:val>
                                            <p:strVal val="ppt_h"/>
                                          </p:val>
                                        </p:tav>
                                        <p:tav tm="100000">
                                          <p:val>
                                            <p:strVal val="ppt_h"/>
                                          </p:val>
                                        </p:tav>
                                      </p:tavLst>
                                    </p:anim>
                                    <p:set>
                                      <p:cBhvr>
                                        <p:cTn id="41" dur="1" fill="hold">
                                          <p:stCondLst>
                                            <p:cond delay="2999"/>
                                          </p:stCondLst>
                                        </p:cTn>
                                        <p:tgtEl>
                                          <p:spTgt spid="6"/>
                                        </p:tgtEl>
                                        <p:attrNameLst>
                                          <p:attrName>style.visibility</p:attrName>
                                        </p:attrNameLst>
                                      </p:cBhvr>
                                      <p:to>
                                        <p:strVal val="hidden"/>
                                      </p:to>
                                    </p:set>
                                  </p:childTnLst>
                                </p:cTn>
                              </p:par>
                              <p:par>
                                <p:cTn id="42" presetID="23" presetClass="entr" presetSubtype="272" fill="hold" nodeType="withEffect">
                                  <p:stCondLst>
                                    <p:cond delay="0"/>
                                  </p:stCondLst>
                                  <p:childTnLst>
                                    <p:set>
                                      <p:cBhvr>
                                        <p:cTn id="43" dur="1" fill="hold">
                                          <p:stCondLst>
                                            <p:cond delay="0"/>
                                          </p:stCondLst>
                                        </p:cTn>
                                        <p:tgtEl>
                                          <p:spTgt spid="29698"/>
                                        </p:tgtEl>
                                        <p:attrNameLst>
                                          <p:attrName>style.visibility</p:attrName>
                                        </p:attrNameLst>
                                      </p:cBhvr>
                                      <p:to>
                                        <p:strVal val="visible"/>
                                      </p:to>
                                    </p:set>
                                    <p:anim calcmode="lin" valueType="num">
                                      <p:cBhvr>
                                        <p:cTn id="44" dur="3000" fill="hold"/>
                                        <p:tgtEl>
                                          <p:spTgt spid="29698"/>
                                        </p:tgtEl>
                                        <p:attrNameLst>
                                          <p:attrName>ppt_w</p:attrName>
                                        </p:attrNameLst>
                                      </p:cBhvr>
                                      <p:tavLst>
                                        <p:tav tm="0">
                                          <p:val>
                                            <p:strVal val="2/3*#ppt_w"/>
                                          </p:val>
                                        </p:tav>
                                        <p:tav tm="100000">
                                          <p:val>
                                            <p:strVal val="#ppt_w"/>
                                          </p:val>
                                        </p:tav>
                                      </p:tavLst>
                                    </p:anim>
                                    <p:anim calcmode="lin" valueType="num">
                                      <p:cBhvr>
                                        <p:cTn id="45" dur="3000" fill="hold"/>
                                        <p:tgtEl>
                                          <p:spTgt spid="29698"/>
                                        </p:tgtEl>
                                        <p:attrNameLst>
                                          <p:attrName>ppt_h</p:attrName>
                                        </p:attrNameLst>
                                      </p:cBhvr>
                                      <p:tavLst>
                                        <p:tav tm="0">
                                          <p:val>
                                            <p:strVal val="2/3*#ppt_h"/>
                                          </p:val>
                                        </p:tav>
                                        <p:tav tm="100000">
                                          <p:val>
                                            <p:strVal val="#ppt_h"/>
                                          </p:val>
                                        </p:tav>
                                      </p:tavLst>
                                    </p:anim>
                                  </p:childTnLst>
                                </p:cTn>
                              </p:par>
                              <p:par>
                                <p:cTn id="46" presetID="4" presetClass="entr" presetSubtype="32" fill="hold" nodeType="withEffect">
                                  <p:stCondLst>
                                    <p:cond delay="0"/>
                                  </p:stCondLst>
                                  <p:childTnLst>
                                    <p:set>
                                      <p:cBhvr>
                                        <p:cTn id="47" dur="1" fill="hold">
                                          <p:stCondLst>
                                            <p:cond delay="0"/>
                                          </p:stCondLst>
                                        </p:cTn>
                                        <p:tgtEl>
                                          <p:spTgt spid="29698"/>
                                        </p:tgtEl>
                                        <p:attrNameLst>
                                          <p:attrName>style.visibility</p:attrName>
                                        </p:attrNameLst>
                                      </p:cBhvr>
                                      <p:to>
                                        <p:strVal val="visible"/>
                                      </p:to>
                                    </p:set>
                                    <p:animEffect transition="in" filter="box(out)">
                                      <p:cBhvr>
                                        <p:cTn id="48" dur="3000"/>
                                        <p:tgtEl>
                                          <p:spTgt spid="29698"/>
                                        </p:tgtEl>
                                      </p:cBhvr>
                                    </p:animEffect>
                                  </p:childTnLst>
                                </p:cTn>
                              </p:par>
                            </p:childTnLst>
                          </p:cTn>
                        </p:par>
                        <p:par>
                          <p:cTn id="49" fill="hold">
                            <p:stCondLst>
                              <p:cond delay="6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7"/>
                                        </p:tgtEl>
                                        <p:attrNameLst>
                                          <p:attrName>style.visibility</p:attrName>
                                        </p:attrNameLst>
                                      </p:cBhvr>
                                      <p:to>
                                        <p:strVal val="visible"/>
                                      </p:to>
                                    </p:set>
                                    <p:animEffect transition="in" filter="fade">
                                      <p:cBhvr>
                                        <p:cTn id="52" dur="1000"/>
                                        <p:tgtEl>
                                          <p:spTgt spid="7"/>
                                        </p:tgtEl>
                                      </p:cBhvr>
                                    </p:animEffect>
                                    <p:anim calcmode="lin" valueType="num">
                                      <p:cBhvr>
                                        <p:cTn id="53" dur="1000" fill="hold"/>
                                        <p:tgtEl>
                                          <p:spTgt spid="7"/>
                                        </p:tgtEl>
                                        <p:attrNameLst>
                                          <p:attrName>ppt_x</p:attrName>
                                        </p:attrNameLst>
                                      </p:cBhvr>
                                      <p:tavLst>
                                        <p:tav tm="0">
                                          <p:val>
                                            <p:strVal val="#ppt_x-.1"/>
                                          </p:val>
                                        </p:tav>
                                        <p:tav tm="100000">
                                          <p:val>
                                            <p:strVal val="#ppt_x"/>
                                          </p:val>
                                        </p:tav>
                                      </p:tavLst>
                                    </p:anim>
                                    <p:anim calcmode="lin" valueType="num">
                                      <p:cBhvr>
                                        <p:cTn id="5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uba-la_habana_01.jpg"/>
          <p:cNvPicPr>
            <a:picLocks noGrp="1" noChangeAspect="1"/>
          </p:cNvPicPr>
          <p:nvPr>
            <p:ph idx="1"/>
          </p:nvPr>
        </p:nvPicPr>
        <p:blipFill>
          <a:blip r:embed="rId2" cstate="print"/>
          <a:srcRect/>
          <a:stretch>
            <a:fillRect/>
          </a:stretch>
        </p:blipFill>
        <p:spPr>
          <a:xfrm>
            <a:off x="0" y="692150"/>
            <a:ext cx="9144000" cy="5451475"/>
          </a:xfrm>
        </p:spPr>
      </p:pic>
      <p:sp>
        <p:nvSpPr>
          <p:cNvPr id="6" name="5 Rectángulo"/>
          <p:cNvSpPr/>
          <p:nvPr/>
        </p:nvSpPr>
        <p:spPr>
          <a:xfrm>
            <a:off x="179388" y="836613"/>
            <a:ext cx="8785225" cy="5113337"/>
          </a:xfrm>
          <a:prstGeom prst="rect">
            <a:avLst/>
          </a:prstGeom>
          <a:solidFill>
            <a:schemeClr val="tx2">
              <a:lumMod val="75000"/>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7" name="6 Rectángulo"/>
          <p:cNvSpPr/>
          <p:nvPr/>
        </p:nvSpPr>
        <p:spPr>
          <a:xfrm>
            <a:off x="0" y="0"/>
            <a:ext cx="9144000" cy="69215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Rectángulo"/>
          <p:cNvSpPr/>
          <p:nvPr/>
        </p:nvSpPr>
        <p:spPr>
          <a:xfrm>
            <a:off x="0" y="6165850"/>
            <a:ext cx="9144000" cy="692150"/>
          </a:xfrm>
          <a:prstGeom prst="rect">
            <a:avLst/>
          </a:prstGeom>
          <a:gradFill flip="none" rotWithShape="1">
            <a:gsLst>
              <a:gs pos="0">
                <a:schemeClr val="tx2">
                  <a:lumMod val="75000"/>
                  <a:shade val="30000"/>
                  <a:satMod val="115000"/>
                </a:schemeClr>
              </a:gs>
              <a:gs pos="50000">
                <a:schemeClr val="tx2">
                  <a:lumMod val="75000"/>
                  <a:shade val="67500"/>
                  <a:satMod val="115000"/>
                </a:schemeClr>
              </a:gs>
              <a:gs pos="100000">
                <a:schemeClr val="tx2">
                  <a:lumMod val="7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CuadroTexto"/>
          <p:cNvSpPr txBox="1"/>
          <p:nvPr/>
        </p:nvSpPr>
        <p:spPr>
          <a:xfrm>
            <a:off x="1403350" y="5657850"/>
            <a:ext cx="6840538"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Y es que Mary </a:t>
            </a:r>
            <a:r>
              <a:rPr lang="es-ES" sz="2400" b="1" dirty="0" err="1">
                <a:effectLst>
                  <a:outerShdw blurRad="38100" dist="38100" dir="2700000" algn="tl">
                    <a:srgbClr val="000000">
                      <a:alpha val="43137"/>
                    </a:srgbClr>
                  </a:outerShdw>
                </a:effectLst>
                <a:latin typeface="Arial" pitchFamily="34" charset="0"/>
                <a:cs typeface="Arial" pitchFamily="34" charset="0"/>
              </a:rPr>
              <a:t>Poppins</a:t>
            </a:r>
            <a:r>
              <a:rPr lang="es-ES" sz="2400" b="1" dirty="0">
                <a:effectLst>
                  <a:outerShdw blurRad="38100" dist="38100" dir="2700000" algn="tl">
                    <a:srgbClr val="000000">
                      <a:alpha val="43137"/>
                    </a:srgbClr>
                  </a:outerShdw>
                </a:effectLst>
                <a:latin typeface="Arial" pitchFamily="34" charset="0"/>
                <a:cs typeface="Arial" pitchFamily="34" charset="0"/>
              </a:rPr>
              <a:t> puede considerarse como la cima absoluta e irremplazable del cine familiar</a:t>
            </a:r>
          </a:p>
        </p:txBody>
      </p:sp>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grpId="0" nodeType="withEffect">
                                  <p:stCondLst>
                                    <p:cond delay="0"/>
                                  </p:stCondLst>
                                  <p:childTnLst>
                                    <p:animEffect transition="out" filter="plus(out)">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3"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out)">
                                      <p:cBhvr>
                                        <p:cTn id="10" dur="5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strVal val="4/3*#ppt_w"/>
                                          </p:val>
                                        </p:tav>
                                        <p:tav tm="100000">
                                          <p:val>
                                            <p:strVal val="#ppt_w"/>
                                          </p:val>
                                        </p:tav>
                                      </p:tavLst>
                                    </p:anim>
                                    <p:anim calcmode="lin" valueType="num">
                                      <p:cBhvr>
                                        <p:cTn id="14" dur="5000" fill="hold"/>
                                        <p:tgtEl>
                                          <p:spTgt spid="4"/>
                                        </p:tgtEl>
                                        <p:attrNameLst>
                                          <p:attrName>ppt_h</p:attrName>
                                        </p:attrNameLst>
                                      </p:cBhvr>
                                      <p:tavLst>
                                        <p:tav tm="0">
                                          <p:val>
                                            <p:strVal val="4/3*#ppt_h"/>
                                          </p:val>
                                        </p:tav>
                                        <p:tav tm="100000">
                                          <p:val>
                                            <p:strVal val="#ppt_h"/>
                                          </p:val>
                                        </p:tav>
                                      </p:tavLst>
                                    </p:anim>
                                  </p:childTnLst>
                                </p:cTn>
                              </p:par>
                              <p:par>
                                <p:cTn id="15" presetID="13" presetClass="entr" presetSubtype="16" repeatCount="200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13" presetClass="entr" presetSubtype="16" repeatCount="2000" fill="hold" grpId="0"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plus(in)">
                                      <p:cBhvr>
                                        <p:cTn id="20" dur="3000"/>
                                        <p:tgtEl>
                                          <p:spTgt spid="8"/>
                                        </p:tgtEl>
                                      </p:cBhvr>
                                    </p:animEffect>
                                  </p:childTnLst>
                                </p:cTn>
                              </p:par>
                            </p:childTnLst>
                          </p:cTn>
                        </p:par>
                        <p:par>
                          <p:cTn id="21" fill="hold">
                            <p:stCondLst>
                              <p:cond delay="6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928_84cfe85064_b.jpg"/>
          <p:cNvPicPr>
            <a:picLocks noChangeAspect="1"/>
          </p:cNvPicPr>
          <p:nvPr/>
        </p:nvPicPr>
        <p:blipFill>
          <a:blip r:embed="rId2" cstate="print"/>
          <a:srcRect/>
          <a:stretch>
            <a:fillRect/>
          </a:stretch>
        </p:blipFill>
        <p:spPr bwMode="auto">
          <a:xfrm>
            <a:off x="0" y="549275"/>
            <a:ext cx="9144000" cy="5688013"/>
          </a:xfrm>
          <a:prstGeom prst="rect">
            <a:avLst/>
          </a:prstGeom>
          <a:noFill/>
          <a:ln w="9525">
            <a:noFill/>
            <a:miter lim="800000"/>
            <a:headEnd/>
            <a:tailEnd/>
          </a:ln>
        </p:spPr>
      </p:pic>
      <p:sp>
        <p:nvSpPr>
          <p:cNvPr id="5" name="4 Rectángulo"/>
          <p:cNvSpPr/>
          <p:nvPr/>
        </p:nvSpPr>
        <p:spPr>
          <a:xfrm>
            <a:off x="0" y="0"/>
            <a:ext cx="9144000" cy="549275"/>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6237288"/>
            <a:ext cx="9144000" cy="620712"/>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428625"/>
            <a:ext cx="4000500" cy="59293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549275"/>
            <a:ext cx="9144000" cy="5688013"/>
          </a:xfrm>
          <a:prstGeom prst="rect">
            <a:avLst/>
          </a:prstGeom>
          <a:solidFill>
            <a:schemeClr val="accent6">
              <a:lumMod val="50000"/>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323850" y="765175"/>
            <a:ext cx="8496300" cy="5184775"/>
          </a:xfrm>
          <a:prstGeom prst="rect">
            <a:avLst/>
          </a:prstGeom>
          <a:solidFill>
            <a:schemeClr val="tx1">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CuadroTexto"/>
          <p:cNvSpPr txBox="1"/>
          <p:nvPr/>
        </p:nvSpPr>
        <p:spPr>
          <a:xfrm>
            <a:off x="539750" y="5287963"/>
            <a:ext cx="8353425" cy="1570037"/>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Es la historia de una familia adinerada de Londres, los Banks, que busca con urgencia a una niñera capaz de contentar a dos niños rebeldes que ahuyentan a toda aquella mujer que intenta cuidar de ellos</a:t>
            </a:r>
          </a:p>
        </p:txBody>
      </p:sp>
    </p:spTree>
  </p:cSld>
  <p:clrMapOvr>
    <a:masterClrMapping/>
  </p:clrMapOvr>
  <p:transition spd="slow" advTm="29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5000"/>
                                        <p:tgtEl>
                                          <p:spTgt spid="6"/>
                                        </p:tgtEl>
                                      </p:cBhvr>
                                    </p:animEffect>
                                  </p:childTnLst>
                                </p:cTn>
                              </p:par>
                              <p:par>
                                <p:cTn id="11" presetID="13" presetClass="exit" presetSubtype="32" fill="hold" nodeType="withEffect">
                                  <p:stCondLst>
                                    <p:cond delay="0"/>
                                  </p:stCondLst>
                                  <p:childTnLst>
                                    <p:animEffect transition="out" filter="plus(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7000"/>
                                        <p:tgtEl>
                                          <p:spTgt spid="10"/>
                                        </p:tgtEl>
                                      </p:cBhvr>
                                    </p:animEffect>
                                    <p:set>
                                      <p:cBhvr>
                                        <p:cTn id="16" dur="1" fill="hold">
                                          <p:stCondLst>
                                            <p:cond delay="6999"/>
                                          </p:stCondLst>
                                        </p:cTn>
                                        <p:tgtEl>
                                          <p:spTgt spid="10"/>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fltVal val="0"/>
                                          </p:val>
                                        </p:tav>
                                        <p:tav tm="100000">
                                          <p:val>
                                            <p:strVal val="#ppt_w"/>
                                          </p:val>
                                        </p:tav>
                                      </p:tavLst>
                                    </p:anim>
                                    <p:anim calcmode="lin" valueType="num">
                                      <p:cBhvr>
                                        <p:cTn id="20" dur="5000" fill="hold"/>
                                        <p:tgtEl>
                                          <p:spTgt spid="4"/>
                                        </p:tgtEl>
                                        <p:attrNameLst>
                                          <p:attrName>ppt_h</p:attrName>
                                        </p:attrNameLst>
                                      </p:cBhvr>
                                      <p:tavLst>
                                        <p:tav tm="0">
                                          <p:val>
                                            <p:fltVal val="0"/>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arn(outHorizontal)">
                                      <p:cBhvr>
                                        <p:cTn id="23" dur="5000"/>
                                        <p:tgtEl>
                                          <p:spTgt spid="4"/>
                                        </p:tgtEl>
                                      </p:cBhvr>
                                    </p:animEffect>
                                  </p:childTnLst>
                                </p:cTn>
                              </p:par>
                            </p:childTnLst>
                          </p:cTn>
                        </p:par>
                        <p:par>
                          <p:cTn id="24" fill="hold">
                            <p:stCondLst>
                              <p:cond delay="7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cstate="print"/>
          <a:srcRect/>
          <a:stretch>
            <a:fillRect/>
          </a:stretch>
        </p:blipFill>
        <p:spPr bwMode="auto">
          <a:xfrm>
            <a:off x="1042988" y="0"/>
            <a:ext cx="6985000" cy="6858000"/>
          </a:xfrm>
          <a:prstGeom prst="rect">
            <a:avLst/>
          </a:prstGeom>
          <a:noFill/>
          <a:ln w="9525">
            <a:noFill/>
            <a:miter lim="800000"/>
            <a:headEnd/>
            <a:tailEnd/>
          </a:ln>
        </p:spPr>
      </p:pic>
      <p:sp>
        <p:nvSpPr>
          <p:cNvPr id="5" name="4 Rectángulo"/>
          <p:cNvSpPr/>
          <p:nvPr/>
        </p:nvSpPr>
        <p:spPr>
          <a:xfrm>
            <a:off x="0" y="0"/>
            <a:ext cx="285750" cy="6858000"/>
          </a:xfrm>
          <a:prstGeom prst="rect">
            <a:avLst/>
          </a:prstGeom>
          <a:gradFill flip="none" rotWithShape="1">
            <a:gsLst>
              <a:gs pos="4600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8786813" y="0"/>
            <a:ext cx="357187" cy="6858000"/>
          </a:xfrm>
          <a:prstGeom prst="rect">
            <a:avLst/>
          </a:prstGeom>
          <a:gradFill flip="none" rotWithShape="1">
            <a:gsLst>
              <a:gs pos="4600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285750" y="0"/>
            <a:ext cx="357188" cy="6858000"/>
          </a:xfrm>
          <a:prstGeom prst="rect">
            <a:avLst/>
          </a:prstGeom>
          <a:gradFill flip="none" rotWithShape="1">
            <a:gsLst>
              <a:gs pos="4600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642938" y="0"/>
            <a:ext cx="357187" cy="6858000"/>
          </a:xfrm>
          <a:prstGeom prst="rect">
            <a:avLst/>
          </a:prstGeom>
          <a:gradFill flip="none" rotWithShape="1">
            <a:gsLst>
              <a:gs pos="4600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a:off x="8429625" y="0"/>
            <a:ext cx="357188" cy="6858000"/>
          </a:xfrm>
          <a:prstGeom prst="rect">
            <a:avLst/>
          </a:prstGeom>
          <a:gradFill flip="none" rotWithShape="1">
            <a:gsLst>
              <a:gs pos="4600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a:off x="8072438" y="0"/>
            <a:ext cx="357187" cy="6858000"/>
          </a:xfrm>
          <a:prstGeom prst="rect">
            <a:avLst/>
          </a:prstGeom>
          <a:gradFill flip="none" rotWithShape="1">
            <a:gsLst>
              <a:gs pos="46000">
                <a:schemeClr val="accent5">
                  <a:lumMod val="60000"/>
                  <a:lumOff val="40000"/>
                </a:schemeClr>
              </a:gs>
              <a:gs pos="50000">
                <a:schemeClr val="accent5">
                  <a:lumMod val="50000"/>
                  <a:shade val="67500"/>
                  <a:satMod val="115000"/>
                </a:schemeClr>
              </a:gs>
              <a:gs pos="100000">
                <a:schemeClr val="accent5">
                  <a:lumMod val="50000"/>
                  <a:shade val="100000"/>
                  <a:satMod val="115000"/>
                </a:schemeClr>
              </a:gs>
            </a:gsLst>
            <a:lin ang="135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5" name="14 Imagen" descr="CarasIonut1.jpg"/>
          <p:cNvPicPr>
            <a:picLocks noChangeAspect="1"/>
          </p:cNvPicPr>
          <p:nvPr/>
        </p:nvPicPr>
        <p:blipFill>
          <a:blip r:embed="rId2" cstate="print"/>
          <a:srcRect/>
          <a:stretch>
            <a:fillRect/>
          </a:stretch>
        </p:blipFill>
        <p:spPr bwMode="auto">
          <a:xfrm>
            <a:off x="1042988" y="0"/>
            <a:ext cx="6985000" cy="6858000"/>
          </a:xfrm>
          <a:prstGeom prst="rect">
            <a:avLst/>
          </a:prstGeom>
          <a:noFill/>
          <a:ln w="9525">
            <a:noFill/>
            <a:miter lim="800000"/>
            <a:headEnd/>
            <a:tailEnd/>
          </a:ln>
        </p:spPr>
      </p:pic>
      <p:sp>
        <p:nvSpPr>
          <p:cNvPr id="13" name="12 CuadroTexto"/>
          <p:cNvSpPr txBox="1"/>
          <p:nvPr/>
        </p:nvSpPr>
        <p:spPr>
          <a:xfrm>
            <a:off x="539750" y="5287963"/>
            <a:ext cx="8208963" cy="1570037"/>
          </a:xfrm>
          <a:prstGeom prst="rect">
            <a:avLst/>
          </a:prstGeom>
          <a:noFill/>
        </p:spPr>
        <p:txBody>
          <a:bodyPr>
            <a:spAutoFit/>
          </a:bodyPr>
          <a:lstStyle/>
          <a:p>
            <a:pPr>
              <a:defRPr/>
            </a:pPr>
            <a:r>
              <a:rPr lang="es-ES" sz="2400" b="1" dirty="0">
                <a:solidFill>
                  <a:srgbClr val="FF0000"/>
                </a:solidFill>
                <a:effectLst>
                  <a:outerShdw blurRad="38100" dist="38100" dir="2700000" algn="tl">
                    <a:srgbClr val="000000">
                      <a:alpha val="43137"/>
                    </a:srgbClr>
                  </a:outerShdw>
                </a:effectLst>
                <a:latin typeface="Arial" pitchFamily="34" charset="0"/>
                <a:cs typeface="Arial" pitchFamily="34" charset="0"/>
              </a:rPr>
              <a:t>Él es banquero, y ella ama de casa, aunque como tantas mujeres de la época lucha por la igualdad de la mujer y por lograr el sufragio universal, es decir, el derecho al voto de todo el mundo</a:t>
            </a:r>
          </a:p>
        </p:txBody>
      </p:sp>
    </p:spTree>
  </p:cSld>
  <p:clrMapOvr>
    <a:masterClrMapping/>
  </p:clrMapOvr>
  <p:transition spd="slow" advTm="2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3000"/>
                                        <p:tgtEl>
                                          <p:spTgt spid="5"/>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3000"/>
                                        <p:tgtEl>
                                          <p:spTgt spid="6"/>
                                        </p:tgtEl>
                                      </p:cBhvr>
                                    </p:animEffect>
                                  </p:childTnLst>
                                </p:cTn>
                              </p:par>
                              <p:par>
                                <p:cTn id="17" presetID="3" presetClass="entr" presetSubtype="1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blinds(horizontal)">
                                      <p:cBhvr>
                                        <p:cTn id="19" dur="3000"/>
                                        <p:tgtEl>
                                          <p:spTgt spid="11"/>
                                        </p:tgtEl>
                                      </p:cBhvr>
                                    </p:animEffect>
                                  </p:childTnLst>
                                </p:cTn>
                              </p:par>
                              <p:par>
                                <p:cTn id="20" presetID="3" presetClass="entr" presetSubtype="10"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3000"/>
                                        <p:tgtEl>
                                          <p:spTgt spid="12"/>
                                        </p:tgtEl>
                                      </p:cBhvr>
                                    </p:animEffect>
                                  </p:childTnLst>
                                </p:cTn>
                              </p:par>
                              <p:par>
                                <p:cTn id="23" presetID="2"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3000" fill="hold"/>
                                        <p:tgtEl>
                                          <p:spTgt spid="5"/>
                                        </p:tgtEl>
                                        <p:attrNameLst>
                                          <p:attrName>ppt_x</p:attrName>
                                        </p:attrNameLst>
                                      </p:cBhvr>
                                      <p:tavLst>
                                        <p:tav tm="0">
                                          <p:val>
                                            <p:strVal val="0-#ppt_w/2"/>
                                          </p:val>
                                        </p:tav>
                                        <p:tav tm="100000">
                                          <p:val>
                                            <p:strVal val="#ppt_x"/>
                                          </p:val>
                                        </p:tav>
                                      </p:tavLst>
                                    </p:anim>
                                    <p:anim calcmode="lin" valueType="num">
                                      <p:cBhvr additive="base">
                                        <p:cTn id="26" dur="3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3000" fill="hold"/>
                                        <p:tgtEl>
                                          <p:spTgt spid="7"/>
                                        </p:tgtEl>
                                        <p:attrNameLst>
                                          <p:attrName>ppt_x</p:attrName>
                                        </p:attrNameLst>
                                      </p:cBhvr>
                                      <p:tavLst>
                                        <p:tav tm="0">
                                          <p:val>
                                            <p:strVal val="0-#ppt_w/2"/>
                                          </p:val>
                                        </p:tav>
                                        <p:tav tm="100000">
                                          <p:val>
                                            <p:strVal val="#ppt_x"/>
                                          </p:val>
                                        </p:tav>
                                      </p:tavLst>
                                    </p:anim>
                                    <p:anim calcmode="lin" valueType="num">
                                      <p:cBhvr additive="base">
                                        <p:cTn id="30" dur="3000" fill="hold"/>
                                        <p:tgtEl>
                                          <p:spTgt spid="7"/>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3000" fill="hold"/>
                                        <p:tgtEl>
                                          <p:spTgt spid="9"/>
                                        </p:tgtEl>
                                        <p:attrNameLst>
                                          <p:attrName>ppt_x</p:attrName>
                                        </p:attrNameLst>
                                      </p:cBhvr>
                                      <p:tavLst>
                                        <p:tav tm="0">
                                          <p:val>
                                            <p:strVal val="0-#ppt_w/2"/>
                                          </p:val>
                                        </p:tav>
                                        <p:tav tm="100000">
                                          <p:val>
                                            <p:strVal val="#ppt_x"/>
                                          </p:val>
                                        </p:tav>
                                      </p:tavLst>
                                    </p:anim>
                                    <p:anim calcmode="lin" valueType="num">
                                      <p:cBhvr additive="base">
                                        <p:cTn id="34" dur="3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3000" fill="hold"/>
                                        <p:tgtEl>
                                          <p:spTgt spid="6"/>
                                        </p:tgtEl>
                                        <p:attrNameLst>
                                          <p:attrName>ppt_x</p:attrName>
                                        </p:attrNameLst>
                                      </p:cBhvr>
                                      <p:tavLst>
                                        <p:tav tm="0">
                                          <p:val>
                                            <p:strVal val="1+#ppt_w/2"/>
                                          </p:val>
                                        </p:tav>
                                        <p:tav tm="100000">
                                          <p:val>
                                            <p:strVal val="#ppt_x"/>
                                          </p:val>
                                        </p:tav>
                                      </p:tavLst>
                                    </p:anim>
                                    <p:anim calcmode="lin" valueType="num">
                                      <p:cBhvr additive="base">
                                        <p:cTn id="38" dur="3000" fill="hold"/>
                                        <p:tgtEl>
                                          <p:spTgt spid="6"/>
                                        </p:tgtEl>
                                        <p:attrNameLst>
                                          <p:attrName>ppt_y</p:attrName>
                                        </p:attrNameLst>
                                      </p:cBhvr>
                                      <p:tavLst>
                                        <p:tav tm="0">
                                          <p:val>
                                            <p:strVal val="#ppt_y"/>
                                          </p:val>
                                        </p:tav>
                                        <p:tav tm="100000">
                                          <p:val>
                                            <p:strVal val="#ppt_y"/>
                                          </p:val>
                                        </p:tav>
                                      </p:tavLst>
                                    </p:anim>
                                  </p:childTnLst>
                                </p:cTn>
                              </p:par>
                              <p:par>
                                <p:cTn id="39" presetID="2" presetClass="entr" presetSubtype="2" fill="hold"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3000" fill="hold"/>
                                        <p:tgtEl>
                                          <p:spTgt spid="11"/>
                                        </p:tgtEl>
                                        <p:attrNameLst>
                                          <p:attrName>ppt_x</p:attrName>
                                        </p:attrNameLst>
                                      </p:cBhvr>
                                      <p:tavLst>
                                        <p:tav tm="0">
                                          <p:val>
                                            <p:strVal val="1+#ppt_w/2"/>
                                          </p:val>
                                        </p:tav>
                                        <p:tav tm="100000">
                                          <p:val>
                                            <p:strVal val="#ppt_x"/>
                                          </p:val>
                                        </p:tav>
                                      </p:tavLst>
                                    </p:anim>
                                    <p:anim calcmode="lin" valueType="num">
                                      <p:cBhvr additive="base">
                                        <p:cTn id="42" dur="3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3000" fill="hold"/>
                                        <p:tgtEl>
                                          <p:spTgt spid="12"/>
                                        </p:tgtEl>
                                        <p:attrNameLst>
                                          <p:attrName>ppt_x</p:attrName>
                                        </p:attrNameLst>
                                      </p:cBhvr>
                                      <p:tavLst>
                                        <p:tav tm="0">
                                          <p:val>
                                            <p:strVal val="1+#ppt_w/2"/>
                                          </p:val>
                                        </p:tav>
                                        <p:tav tm="100000">
                                          <p:val>
                                            <p:strVal val="#ppt_x"/>
                                          </p:val>
                                        </p:tav>
                                      </p:tavLst>
                                    </p:anim>
                                    <p:anim calcmode="lin" valueType="num">
                                      <p:cBhvr additive="base">
                                        <p:cTn id="46" dur="3000" fill="hold"/>
                                        <p:tgtEl>
                                          <p:spTgt spid="12"/>
                                        </p:tgtEl>
                                        <p:attrNameLst>
                                          <p:attrName>ppt_y</p:attrName>
                                        </p:attrNameLst>
                                      </p:cBhvr>
                                      <p:tavLst>
                                        <p:tav tm="0">
                                          <p:val>
                                            <p:strVal val="#ppt_y"/>
                                          </p:val>
                                        </p:tav>
                                        <p:tav tm="100000">
                                          <p:val>
                                            <p:strVal val="#ppt_y"/>
                                          </p:val>
                                        </p:tav>
                                      </p:tavLst>
                                    </p:anim>
                                  </p:childTnLst>
                                </p:cTn>
                              </p:par>
                              <p:par>
                                <p:cTn id="47" presetID="17" presetClass="entr" presetSubtype="10"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3000" fill="hold"/>
                                        <p:tgtEl>
                                          <p:spTgt spid="4"/>
                                        </p:tgtEl>
                                        <p:attrNameLst>
                                          <p:attrName>ppt_w</p:attrName>
                                        </p:attrNameLst>
                                      </p:cBhvr>
                                      <p:tavLst>
                                        <p:tav tm="0">
                                          <p:val>
                                            <p:fltVal val="0"/>
                                          </p:val>
                                        </p:tav>
                                        <p:tav tm="100000">
                                          <p:val>
                                            <p:strVal val="#ppt_w"/>
                                          </p:val>
                                        </p:tav>
                                      </p:tavLst>
                                    </p:anim>
                                    <p:anim calcmode="lin" valueType="num">
                                      <p:cBhvr>
                                        <p:cTn id="50" dur="3000" fill="hold"/>
                                        <p:tgtEl>
                                          <p:spTgt spid="4"/>
                                        </p:tgtEl>
                                        <p:attrNameLst>
                                          <p:attrName>ppt_h</p:attrName>
                                        </p:attrNameLst>
                                      </p:cBhvr>
                                      <p:tavLst>
                                        <p:tav tm="0">
                                          <p:val>
                                            <p:strVal val="#ppt_h"/>
                                          </p:val>
                                        </p:tav>
                                        <p:tav tm="100000">
                                          <p:val>
                                            <p:strVal val="#ppt_h"/>
                                          </p:val>
                                        </p:tav>
                                      </p:tavLst>
                                    </p:anim>
                                  </p:childTnLst>
                                </p:cTn>
                              </p:par>
                              <p:par>
                                <p:cTn id="51" presetID="3" presetClass="entr" presetSubtype="10"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blinds(horizontal)">
                                      <p:cBhvr>
                                        <p:cTn id="53" dur="3000"/>
                                        <p:tgtEl>
                                          <p:spTgt spid="4"/>
                                        </p:tgtEl>
                                      </p:cBhvr>
                                    </p:animEffect>
                                  </p:childTnLst>
                                </p:cTn>
                              </p:par>
                              <p:par>
                                <p:cTn id="54" presetID="17" presetClass="entr" presetSubtype="10" fill="hold" nodeType="with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p:cTn id="56" dur="3000" fill="hold"/>
                                        <p:tgtEl>
                                          <p:spTgt spid="15"/>
                                        </p:tgtEl>
                                        <p:attrNameLst>
                                          <p:attrName>ppt_w</p:attrName>
                                        </p:attrNameLst>
                                      </p:cBhvr>
                                      <p:tavLst>
                                        <p:tav tm="0">
                                          <p:val>
                                            <p:fltVal val="0"/>
                                          </p:val>
                                        </p:tav>
                                        <p:tav tm="100000">
                                          <p:val>
                                            <p:strVal val="#ppt_w"/>
                                          </p:val>
                                        </p:tav>
                                      </p:tavLst>
                                    </p:anim>
                                    <p:anim calcmode="lin" valueType="num">
                                      <p:cBhvr>
                                        <p:cTn id="57" dur="3000" fill="hold"/>
                                        <p:tgtEl>
                                          <p:spTgt spid="15"/>
                                        </p:tgtEl>
                                        <p:attrNameLst>
                                          <p:attrName>ppt_h</p:attrName>
                                        </p:attrNameLst>
                                      </p:cBhvr>
                                      <p:tavLst>
                                        <p:tav tm="0">
                                          <p:val>
                                            <p:strVal val="#ppt_h"/>
                                          </p:val>
                                        </p:tav>
                                        <p:tav tm="100000">
                                          <p:val>
                                            <p:strVal val="#ppt_h"/>
                                          </p:val>
                                        </p:tav>
                                      </p:tavLst>
                                    </p:anim>
                                  </p:childTnLst>
                                </p:cTn>
                              </p:par>
                              <p:par>
                                <p:cTn id="58" presetID="3" presetClass="entr" presetSubtype="5"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blinds(vertical)">
                                      <p:cBhvr>
                                        <p:cTn id="60" dur="3000"/>
                                        <p:tgtEl>
                                          <p:spTgt spid="15"/>
                                        </p:tgtEl>
                                      </p:cBhvr>
                                    </p:animEffect>
                                  </p:childTnLst>
                                </p:cTn>
                              </p:par>
                            </p:childTnLst>
                          </p:cTn>
                        </p:par>
                        <p:par>
                          <p:cTn id="61" fill="hold">
                            <p:stCondLst>
                              <p:cond delay="3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3"/>
                                        </p:tgtEl>
                                        <p:attrNameLst>
                                          <p:attrName>style.visibility</p:attrName>
                                        </p:attrNameLst>
                                      </p:cBhvr>
                                      <p:to>
                                        <p:strVal val="visible"/>
                                      </p:to>
                                    </p:set>
                                    <p:animEffect transition="in" filter="fade">
                                      <p:cBhvr>
                                        <p:cTn id="64" dur="1000"/>
                                        <p:tgtEl>
                                          <p:spTgt spid="13"/>
                                        </p:tgtEl>
                                      </p:cBhvr>
                                    </p:animEffect>
                                    <p:anim calcmode="lin" valueType="num">
                                      <p:cBhvr>
                                        <p:cTn id="65" dur="1000" fill="hold"/>
                                        <p:tgtEl>
                                          <p:spTgt spid="13"/>
                                        </p:tgtEl>
                                        <p:attrNameLst>
                                          <p:attrName>ppt_x</p:attrName>
                                        </p:attrNameLst>
                                      </p:cBhvr>
                                      <p:tavLst>
                                        <p:tav tm="0">
                                          <p:val>
                                            <p:strVal val="#ppt_x-.1"/>
                                          </p:val>
                                        </p:tav>
                                        <p:tav tm="100000">
                                          <p:val>
                                            <p:strVal val="#ppt_x"/>
                                          </p:val>
                                        </p:tav>
                                      </p:tavLst>
                                    </p:anim>
                                    <p:anim calcmode="lin" valueType="num">
                                      <p:cBhvr>
                                        <p:cTn id="6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135054840_3c31e76d7b_b.jpg"/>
          <p:cNvPicPr>
            <a:picLocks noChangeAspect="1"/>
          </p:cNvPicPr>
          <p:nvPr/>
        </p:nvPicPr>
        <p:blipFill>
          <a:blip r:embed="rId2" cstate="print"/>
          <a:srcRect/>
          <a:stretch>
            <a:fillRect/>
          </a:stretch>
        </p:blipFill>
        <p:spPr bwMode="auto">
          <a:xfrm>
            <a:off x="0" y="620713"/>
            <a:ext cx="9144000" cy="5616575"/>
          </a:xfrm>
          <a:prstGeom prst="rect">
            <a:avLst/>
          </a:prstGeom>
          <a:noFill/>
          <a:ln w="9525">
            <a:noFill/>
            <a:miter lim="800000"/>
            <a:headEnd/>
            <a:tailEnd/>
          </a:ln>
        </p:spPr>
      </p:pic>
      <p:sp>
        <p:nvSpPr>
          <p:cNvPr id="5" name="4 Rectángulo"/>
          <p:cNvSpPr/>
          <p:nvPr/>
        </p:nvSpPr>
        <p:spPr>
          <a:xfrm>
            <a:off x="0" y="0"/>
            <a:ext cx="9144000" cy="6207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6237288"/>
            <a:ext cx="9144000" cy="6207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620713"/>
            <a:ext cx="9144000" cy="5616575"/>
          </a:xfrm>
          <a:prstGeom prst="rect">
            <a:avLst/>
          </a:prstGeom>
          <a:solidFill>
            <a:srgbClr val="8AB2E2">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0" y="620713"/>
            <a:ext cx="9144000" cy="5616575"/>
          </a:xfrm>
          <a:prstGeom prst="rect">
            <a:avLst/>
          </a:prstGeom>
          <a:solidFill>
            <a:schemeClr val="accent1">
              <a:lumMod val="50000"/>
              <a:alpha val="64706"/>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7000"/>
                                        <p:tgtEl>
                                          <p:spTgt spid="9"/>
                                        </p:tgtEl>
                                      </p:cBhvr>
                                    </p:animEffect>
                                    <p:set>
                                      <p:cBhvr>
                                        <p:cTn id="10" dur="1" fill="hold">
                                          <p:stCondLst>
                                            <p:cond delay="6999"/>
                                          </p:stCondLst>
                                        </p:cTn>
                                        <p:tgtEl>
                                          <p:spTgt spid="9"/>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5000" fill="hold"/>
                                        <p:tgtEl>
                                          <p:spTgt spid="4"/>
                                        </p:tgtEl>
                                        <p:attrNameLst>
                                          <p:attrName>r</p:attrName>
                                        </p:attrNameLst>
                                      </p:cBhvr>
                                    </p:animRot>
                                  </p:childTnLst>
                                </p:cTn>
                              </p:par>
                              <p:par>
                                <p:cTn id="13" presetID="3" presetClass="entr" presetSubtype="1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0"/>
                                        <p:tgtEl>
                                          <p:spTgt spid="4"/>
                                        </p:tgtEl>
                                      </p:cBhvr>
                                    </p:animEffect>
                                  </p:childTnLst>
                                </p:cTn>
                              </p:par>
                              <p:par>
                                <p:cTn id="16" presetID="2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7000" fill="hold"/>
                                        <p:tgtEl>
                                          <p:spTgt spid="4"/>
                                        </p:tgtEl>
                                        <p:attrNameLst>
                                          <p:attrName>ppt_w</p:attrName>
                                        </p:attrNameLst>
                                      </p:cBhvr>
                                      <p:tavLst>
                                        <p:tav tm="0">
                                          <p:val>
                                            <p:fltVal val="0"/>
                                          </p:val>
                                        </p:tav>
                                        <p:tav tm="100000">
                                          <p:val>
                                            <p:strVal val="#ppt_w"/>
                                          </p:val>
                                        </p:tav>
                                      </p:tavLst>
                                    </p:anim>
                                    <p:anim calcmode="lin" valueType="num">
                                      <p:cBhvr>
                                        <p:cTn id="19" dur="7000" fill="hold"/>
                                        <p:tgtEl>
                                          <p:spTgt spid="4"/>
                                        </p:tgtEl>
                                        <p:attrNameLst>
                                          <p:attrName>ppt_h</p:attrName>
                                        </p:attrNameLst>
                                      </p:cBhvr>
                                      <p:tavLst>
                                        <p:tav tm="0">
                                          <p:val>
                                            <p:fltVal val="0"/>
                                          </p:val>
                                        </p:tav>
                                        <p:tav tm="100000">
                                          <p:val>
                                            <p:strVal val="#ppt_h"/>
                                          </p:val>
                                        </p:tav>
                                      </p:tavLst>
                                    </p:anim>
                                  </p:childTnLst>
                                </p:cTn>
                              </p:par>
                              <p:par>
                                <p:cTn id="20" presetID="52" presetClass="entr" presetSubtype="0"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Scale>
                                      <p:cBhvr>
                                        <p:cTn id="22"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0" decel="50000" fill="hold">
                                          <p:stCondLst>
                                            <p:cond delay="0"/>
                                          </p:stCondLst>
                                        </p:cTn>
                                        <p:tgtEl>
                                          <p:spTgt spid="4"/>
                                        </p:tgtEl>
                                        <p:attrNameLst>
                                          <p:attrName>ppt_x</p:attrName>
                                          <p:attrName>ppt_y</p:attrName>
                                        </p:attrNameLst>
                                      </p:cBhvr>
                                    </p:animMotion>
                                    <p:animEffect transition="in" filter="fade">
                                      <p:cBhvr>
                                        <p:cTn id="24" dur="5000"/>
                                        <p:tgtEl>
                                          <p:spTgt spid="4"/>
                                        </p:tgtEl>
                                      </p:cBhvr>
                                    </p:animEffect>
                                  </p:childTnLst>
                                </p:cTn>
                              </p:par>
                              <p:par>
                                <p:cTn id="25" presetID="3" presetClass="entr" presetSubtype="5"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linds(vertical)">
                                      <p:cBhvr>
                                        <p:cTn id="27" dur="8000"/>
                                        <p:tgtEl>
                                          <p:spTgt spid="5"/>
                                        </p:tgtEl>
                                      </p:cBhvr>
                                    </p:animEffect>
                                  </p:childTnLst>
                                </p:cTn>
                              </p:par>
                              <p:par>
                                <p:cTn id="28" presetID="3" presetClass="entr" presetSubtype="5" fill="hold" nodeType="with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linds(vertical)">
                                      <p:cBhvr>
                                        <p:cTn id="30" dur="8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268940432_28fda42592_b.jpg"/>
          <p:cNvPicPr>
            <a:picLocks noChangeAspect="1"/>
          </p:cNvPicPr>
          <p:nvPr/>
        </p:nvPicPr>
        <p:blipFill>
          <a:blip r:embed="rId2" cstate="print"/>
          <a:srcRect/>
          <a:stretch>
            <a:fillRect/>
          </a:stretch>
        </p:blipFill>
        <p:spPr bwMode="auto">
          <a:xfrm>
            <a:off x="17463" y="476250"/>
            <a:ext cx="9126537" cy="5905500"/>
          </a:xfrm>
          <a:prstGeom prst="rect">
            <a:avLst/>
          </a:prstGeom>
          <a:noFill/>
          <a:ln w="9525">
            <a:noFill/>
            <a:miter lim="800000"/>
            <a:headEnd/>
            <a:tailEnd/>
          </a:ln>
        </p:spPr>
      </p:pic>
      <p:sp>
        <p:nvSpPr>
          <p:cNvPr id="6" name="5 Rectángulo"/>
          <p:cNvSpPr/>
          <p:nvPr/>
        </p:nvSpPr>
        <p:spPr>
          <a:xfrm>
            <a:off x="0" y="0"/>
            <a:ext cx="9144000" cy="500063"/>
          </a:xfrm>
          <a:prstGeom prst="rect">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4268940432_28fda42592_b.jpg"/>
          <p:cNvPicPr>
            <a:picLocks noChangeAspect="1"/>
          </p:cNvPicPr>
          <p:nvPr/>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9" name="8 Rectángulo"/>
          <p:cNvSpPr/>
          <p:nvPr/>
        </p:nvSpPr>
        <p:spPr>
          <a:xfrm>
            <a:off x="0" y="6357938"/>
            <a:ext cx="9144000" cy="500062"/>
          </a:xfrm>
          <a:prstGeom prst="rect">
            <a:avLst/>
          </a:prstGeom>
          <a:gradFill flip="none" rotWithShape="1">
            <a:gsLst>
              <a:gs pos="0">
                <a:schemeClr val="accent5">
                  <a:lumMod val="50000"/>
                  <a:shade val="30000"/>
                  <a:satMod val="115000"/>
                </a:schemeClr>
              </a:gs>
              <a:gs pos="50000">
                <a:schemeClr val="accent5">
                  <a:lumMod val="50000"/>
                  <a:shade val="67500"/>
                  <a:satMod val="115000"/>
                </a:schemeClr>
              </a:gs>
              <a:gs pos="100000">
                <a:schemeClr val="accent5">
                  <a:lumMod val="50000"/>
                  <a:shade val="100000"/>
                  <a:satMod val="115000"/>
                </a:scheme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uadroTexto"/>
          <p:cNvSpPr txBox="1"/>
          <p:nvPr/>
        </p:nvSpPr>
        <p:spPr>
          <a:xfrm>
            <a:off x="684213" y="0"/>
            <a:ext cx="7991475" cy="12001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una recreación maravillosa del Londres victoriano y hermosas canciones que permanecen inalteradas en nuestro imaginario colectivo popular </a:t>
            </a:r>
          </a:p>
        </p:txBody>
      </p:sp>
    </p:spTree>
  </p:cSld>
  <p:clrMapOvr>
    <a:masterClrMapping/>
  </p:clrMapOvr>
  <p:transition spd="slow" advTm="2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outVertical)">
                                      <p:cBhvr>
                                        <p:cTn id="10" dur="5000"/>
                                        <p:tgtEl>
                                          <p:spTgt spid="5"/>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7000" fill="hold"/>
                                        <p:tgtEl>
                                          <p:spTgt spid="5"/>
                                        </p:tgtEl>
                                        <p:attrNameLst>
                                          <p:attrName>ppt_w</p:attrName>
                                        </p:attrNameLst>
                                      </p:cBhvr>
                                      <p:tavLst>
                                        <p:tav tm="0">
                                          <p:val>
                                            <p:strVal val="4/3*#ppt_w"/>
                                          </p:val>
                                        </p:tav>
                                        <p:tav tm="100000">
                                          <p:val>
                                            <p:strVal val="#ppt_w"/>
                                          </p:val>
                                        </p:tav>
                                      </p:tavLst>
                                    </p:anim>
                                    <p:anim calcmode="lin" valueType="num">
                                      <p:cBhvr>
                                        <p:cTn id="14" dur="7000" fill="hold"/>
                                        <p:tgtEl>
                                          <p:spTgt spid="5"/>
                                        </p:tgtEl>
                                        <p:attrNameLst>
                                          <p:attrName>ppt_h</p:attrName>
                                        </p:attrNameLst>
                                      </p:cBhvr>
                                      <p:tavLst>
                                        <p:tav tm="0">
                                          <p:val>
                                            <p:strVal val="4/3*#ppt_h"/>
                                          </p:val>
                                        </p:tav>
                                        <p:tav tm="100000">
                                          <p:val>
                                            <p:strVal val="#ppt_h"/>
                                          </p:val>
                                        </p:tav>
                                      </p:tavLst>
                                    </p:anim>
                                  </p:childTnLst>
                                </p:cTn>
                              </p:par>
                              <p:par>
                                <p:cTn id="15" presetID="13" presetClass="entr" presetSubtype="32" repeatCount="200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out)">
                                      <p:cBhvr>
                                        <p:cTn id="17" dur="3000"/>
                                        <p:tgtEl>
                                          <p:spTgt spid="6"/>
                                        </p:tgtEl>
                                      </p:cBhvr>
                                    </p:animEffect>
                                  </p:childTnLst>
                                </p:cTn>
                              </p:par>
                              <p:par>
                                <p:cTn id="18" presetID="13" presetClass="entr" presetSubtype="32" repeatCount="200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plus(out)">
                                      <p:cBhvr>
                                        <p:cTn id="20" dur="3000"/>
                                        <p:tgtEl>
                                          <p:spTgt spid="9"/>
                                        </p:tgtEl>
                                      </p:cBhvr>
                                    </p:animEffect>
                                  </p:childTnLst>
                                </p:cTn>
                              </p:par>
                            </p:childTnLst>
                          </p:cTn>
                        </p:par>
                        <p:par>
                          <p:cTn id="21" fill="hold">
                            <p:stCondLst>
                              <p:cond delay="7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7"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pat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3" name="2 Extracto"/>
          <p:cNvSpPr/>
          <p:nvPr/>
        </p:nvSpPr>
        <p:spPr>
          <a:xfrm>
            <a:off x="0" y="3429000"/>
            <a:ext cx="9144000" cy="3429000"/>
          </a:xfrm>
          <a:prstGeom prst="flowChartExtract">
            <a:avLst/>
          </a:prstGeom>
          <a:solidFill>
            <a:schemeClr val="accent1">
              <a:lumMod val="75000"/>
              <a:alpha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Extracto"/>
          <p:cNvSpPr/>
          <p:nvPr/>
        </p:nvSpPr>
        <p:spPr>
          <a:xfrm flipV="1">
            <a:off x="0" y="0"/>
            <a:ext cx="9144000" cy="3429000"/>
          </a:xfrm>
          <a:prstGeom prst="flowChartExtract">
            <a:avLst/>
          </a:prstGeom>
          <a:solidFill>
            <a:schemeClr val="accent1">
              <a:lumMod val="75000"/>
              <a:alpha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Extracto"/>
          <p:cNvSpPr/>
          <p:nvPr/>
        </p:nvSpPr>
        <p:spPr>
          <a:xfrm rot="5400000">
            <a:off x="-1143000" y="1143000"/>
            <a:ext cx="6858000" cy="4572000"/>
          </a:xfrm>
          <a:prstGeom prst="flowChartExtract">
            <a:avLst/>
          </a:prstGeom>
          <a:solidFill>
            <a:schemeClr val="accent1">
              <a:lumMod val="75000"/>
              <a:alpha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Extracto"/>
          <p:cNvSpPr/>
          <p:nvPr/>
        </p:nvSpPr>
        <p:spPr>
          <a:xfrm rot="16200000">
            <a:off x="3429000" y="1143000"/>
            <a:ext cx="6858000" cy="4572000"/>
          </a:xfrm>
          <a:prstGeom prst="flowChartExtract">
            <a:avLst/>
          </a:prstGeom>
          <a:solidFill>
            <a:schemeClr val="accent1">
              <a:lumMod val="75000"/>
              <a:alpha val="6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CuadroTexto"/>
          <p:cNvSpPr txBox="1"/>
          <p:nvPr/>
        </p:nvSpPr>
        <p:spPr>
          <a:xfrm>
            <a:off x="827088" y="5287963"/>
            <a:ext cx="7705725" cy="1570037"/>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Si a todo ello unimos que su reposición periódica en televisión se ha convertido ya en una grata costumbre especialmente bien recibida en la temporada navideña…</a:t>
            </a:r>
          </a:p>
        </p:txBody>
      </p:sp>
    </p:spTree>
  </p:cSld>
  <p:clrMapOvr>
    <a:masterClrMapping/>
  </p:clrMapOvr>
  <p:transition spd="slow" advTm="2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55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500" fill="hold"/>
                                        <p:tgtEl>
                                          <p:spTgt spid="8"/>
                                        </p:tgtEl>
                                        <p:attrNameLst>
                                          <p:attrName>ppt_w</p:attrName>
                                        </p:attrNameLst>
                                      </p:cBhvr>
                                      <p:tavLst>
                                        <p:tav tm="0">
                                          <p:val>
                                            <p:strVal val="4/3*#ppt_w"/>
                                          </p:val>
                                        </p:tav>
                                        <p:tav tm="100000">
                                          <p:val>
                                            <p:strVal val="#ppt_w"/>
                                          </p:val>
                                        </p:tav>
                                      </p:tavLst>
                                    </p:anim>
                                    <p:anim calcmode="lin" valueType="num">
                                      <p:cBhvr>
                                        <p:cTn id="11" dur="5500" fill="hold"/>
                                        <p:tgtEl>
                                          <p:spTgt spid="8"/>
                                        </p:tgtEl>
                                        <p:attrNameLst>
                                          <p:attrName>ppt_h</p:attrName>
                                        </p:attrNameLst>
                                      </p:cBhvr>
                                      <p:tavLst>
                                        <p:tav tm="0">
                                          <p:val>
                                            <p:strVal val="4/3*#ppt_h"/>
                                          </p:val>
                                        </p:tav>
                                        <p:tav tm="100000">
                                          <p:val>
                                            <p:strVal val="#ppt_h"/>
                                          </p:val>
                                        </p:tav>
                                      </p:tavLst>
                                    </p:anim>
                                  </p:childTnLst>
                                </p:cTn>
                              </p:par>
                              <p:par>
                                <p:cTn id="12" presetID="8" presetClass="exit" presetSubtype="16" fill="hold" grpId="0" nodeType="withEffect">
                                  <p:stCondLst>
                                    <p:cond delay="0"/>
                                  </p:stCondLst>
                                  <p:childTnLst>
                                    <p:animEffect transition="out" filter="diamond(in)">
                                      <p:cBhvr>
                                        <p:cTn id="13" dur="5000"/>
                                        <p:tgtEl>
                                          <p:spTgt spid="4"/>
                                        </p:tgtEl>
                                      </p:cBhvr>
                                    </p:animEffect>
                                    <p:set>
                                      <p:cBhvr>
                                        <p:cTn id="14" dur="1" fill="hold">
                                          <p:stCondLst>
                                            <p:cond delay="4999"/>
                                          </p:stCondLst>
                                        </p:cTn>
                                        <p:tgtEl>
                                          <p:spTgt spid="4"/>
                                        </p:tgtEl>
                                        <p:attrNameLst>
                                          <p:attrName>style.visibility</p:attrName>
                                        </p:attrNameLst>
                                      </p:cBhvr>
                                      <p:to>
                                        <p:strVal val="hidden"/>
                                      </p:to>
                                    </p:set>
                                  </p:childTnLst>
                                </p:cTn>
                              </p:par>
                              <p:par>
                                <p:cTn id="15" presetID="8" presetClass="exit" presetSubtype="16" fill="hold" grpId="0" nodeType="withEffect">
                                  <p:stCondLst>
                                    <p:cond delay="0"/>
                                  </p:stCondLst>
                                  <p:childTnLst>
                                    <p:animEffect transition="out" filter="diamond(in)">
                                      <p:cBhvr>
                                        <p:cTn id="16" dur="5000"/>
                                        <p:tgtEl>
                                          <p:spTgt spid="5"/>
                                        </p:tgtEl>
                                      </p:cBhvr>
                                    </p:animEffect>
                                    <p:set>
                                      <p:cBhvr>
                                        <p:cTn id="17" dur="1" fill="hold">
                                          <p:stCondLst>
                                            <p:cond delay="4999"/>
                                          </p:stCondLst>
                                        </p:cTn>
                                        <p:tgtEl>
                                          <p:spTgt spid="5"/>
                                        </p:tgtEl>
                                        <p:attrNameLst>
                                          <p:attrName>style.visibility</p:attrName>
                                        </p:attrNameLst>
                                      </p:cBhvr>
                                      <p:to>
                                        <p:strVal val="hidden"/>
                                      </p:to>
                                    </p:set>
                                  </p:childTnLst>
                                </p:cTn>
                              </p:par>
                              <p:par>
                                <p:cTn id="18" presetID="8" presetClass="exit" presetSubtype="16" fill="hold" grpId="0" nodeType="withEffect">
                                  <p:stCondLst>
                                    <p:cond delay="0"/>
                                  </p:stCondLst>
                                  <p:childTnLst>
                                    <p:animEffect transition="out" filter="diamond(in)">
                                      <p:cBhvr>
                                        <p:cTn id="19" dur="5000"/>
                                        <p:tgtEl>
                                          <p:spTgt spid="6"/>
                                        </p:tgtEl>
                                      </p:cBhvr>
                                    </p:animEffect>
                                    <p:set>
                                      <p:cBhvr>
                                        <p:cTn id="20" dur="1" fill="hold">
                                          <p:stCondLst>
                                            <p:cond delay="4999"/>
                                          </p:stCondLst>
                                        </p:cTn>
                                        <p:tgtEl>
                                          <p:spTgt spid="6"/>
                                        </p:tgtEl>
                                        <p:attrNameLst>
                                          <p:attrName>style.visibility</p:attrName>
                                        </p:attrNameLst>
                                      </p:cBhvr>
                                      <p:to>
                                        <p:strVal val="hidden"/>
                                      </p:to>
                                    </p:set>
                                  </p:childTnLst>
                                </p:cTn>
                              </p:par>
                              <p:par>
                                <p:cTn id="21" presetID="8" presetClass="exit" presetSubtype="16" fill="hold" grpId="0" nodeType="withEffect">
                                  <p:stCondLst>
                                    <p:cond delay="0"/>
                                  </p:stCondLst>
                                  <p:childTnLst>
                                    <p:animEffect transition="out" filter="diamond(in)">
                                      <p:cBhvr>
                                        <p:cTn id="22" dur="5000"/>
                                        <p:tgtEl>
                                          <p:spTgt spid="3"/>
                                        </p:tgtEl>
                                      </p:cBhvr>
                                    </p:animEffect>
                                    <p:set>
                                      <p:cBhvr>
                                        <p:cTn id="23" dur="1" fill="hold">
                                          <p:stCondLst>
                                            <p:cond delay="4999"/>
                                          </p:stCondLst>
                                        </p:cTn>
                                        <p:tgtEl>
                                          <p:spTgt spid="3"/>
                                        </p:tgtEl>
                                        <p:attrNameLst>
                                          <p:attrName>style.visibility</p:attrName>
                                        </p:attrNameLst>
                                      </p:cBhvr>
                                      <p:to>
                                        <p:strVal val="hidden"/>
                                      </p:to>
                                    </p:set>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Estacion-El-Escorial-a24016532.jpg"/>
          <p:cNvPicPr>
            <a:picLocks noChangeAspect="1"/>
          </p:cNvPicPr>
          <p:nvPr/>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6" name="5 Rectángulo"/>
          <p:cNvSpPr/>
          <p:nvPr/>
        </p:nvSpPr>
        <p:spPr>
          <a:xfrm>
            <a:off x="0" y="0"/>
            <a:ext cx="9144000" cy="54927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6308725"/>
            <a:ext cx="9144000" cy="549275"/>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Estacion-El-Escorial-a24016532.jpg"/>
          <p:cNvPicPr>
            <a:picLocks noChangeAspect="1"/>
          </p:cNvPicPr>
          <p:nvPr/>
        </p:nvPicPr>
        <p:blipFill>
          <a:blip r:embed="rId2" cstate="print"/>
          <a:srcRect/>
          <a:stretch>
            <a:fillRect/>
          </a:stretch>
        </p:blipFill>
        <p:spPr bwMode="auto">
          <a:xfrm>
            <a:off x="0" y="549275"/>
            <a:ext cx="9144000" cy="5759450"/>
          </a:xfrm>
          <a:prstGeom prst="rect">
            <a:avLst/>
          </a:prstGeom>
          <a:noFill/>
          <a:ln w="9525">
            <a:noFill/>
            <a:miter lim="800000"/>
            <a:headEnd/>
            <a:tailEnd/>
          </a:ln>
        </p:spPr>
      </p:pic>
      <p:sp>
        <p:nvSpPr>
          <p:cNvPr id="9" name="8 CuadroTexto"/>
          <p:cNvSpPr txBox="1"/>
          <p:nvPr/>
        </p:nvSpPr>
        <p:spPr>
          <a:xfrm>
            <a:off x="1547813" y="0"/>
            <a:ext cx="6480175" cy="830263"/>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…la película adquiere naturaleza de mito viviente de la historia del cine</a:t>
            </a:r>
          </a:p>
        </p:txBody>
      </p:sp>
    </p:spTree>
  </p:cSld>
  <p:clrMapOvr>
    <a:masterClrMapping/>
  </p:clrMapOvr>
  <p:transition spd="slow"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2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5000" fill="hold"/>
                                        <p:tgtEl>
                                          <p:spTgt spid="5"/>
                                        </p:tgtEl>
                                        <p:attrNameLst>
                                          <p:attrName>ppt_w</p:attrName>
                                        </p:attrNameLst>
                                      </p:cBhvr>
                                      <p:tavLst>
                                        <p:tav tm="0">
                                          <p:val>
                                            <p:fltVal val="0"/>
                                          </p:val>
                                        </p:tav>
                                        <p:tav tm="100000">
                                          <p:val>
                                            <p:strVal val="#ppt_w"/>
                                          </p:val>
                                        </p:tav>
                                      </p:tavLst>
                                    </p:anim>
                                    <p:anim calcmode="lin" valueType="num">
                                      <p:cBhvr>
                                        <p:cTn id="21" dur="5000" fill="hold"/>
                                        <p:tgtEl>
                                          <p:spTgt spid="5"/>
                                        </p:tgtEl>
                                        <p:attrNameLst>
                                          <p:attrName>ppt_h</p:attrName>
                                        </p:attrNameLst>
                                      </p:cBhvr>
                                      <p:tavLst>
                                        <p:tav tm="0">
                                          <p:val>
                                            <p:fltVal val="0"/>
                                          </p:val>
                                        </p:tav>
                                        <p:tav tm="100000">
                                          <p:val>
                                            <p:strVal val="#ppt_h"/>
                                          </p:val>
                                        </p:tav>
                                      </p:tavLst>
                                    </p:anim>
                                  </p:childTnLst>
                                </p:cTn>
                              </p:par>
                              <p:par>
                                <p:cTn id="22" presetID="35"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0"/>
                                        <p:tgtEl>
                                          <p:spTgt spid="6"/>
                                        </p:tgtEl>
                                      </p:cBhvr>
                                    </p:animEffect>
                                    <p:anim calcmode="lin" valueType="num">
                                      <p:cBhvr>
                                        <p:cTn id="25" dur="5000" fill="hold"/>
                                        <p:tgtEl>
                                          <p:spTgt spid="6"/>
                                        </p:tgtEl>
                                        <p:attrNameLst>
                                          <p:attrName>style.rotation</p:attrName>
                                        </p:attrNameLst>
                                      </p:cBhvr>
                                      <p:tavLst>
                                        <p:tav tm="0">
                                          <p:val>
                                            <p:fltVal val="720"/>
                                          </p:val>
                                        </p:tav>
                                        <p:tav tm="100000">
                                          <p:val>
                                            <p:fltVal val="0"/>
                                          </p:val>
                                        </p:tav>
                                      </p:tavLst>
                                    </p:anim>
                                    <p:anim calcmode="lin" valueType="num">
                                      <p:cBhvr>
                                        <p:cTn id="26" dur="5000" fill="hold"/>
                                        <p:tgtEl>
                                          <p:spTgt spid="6"/>
                                        </p:tgtEl>
                                        <p:attrNameLst>
                                          <p:attrName>ppt_h</p:attrName>
                                        </p:attrNameLst>
                                      </p:cBhvr>
                                      <p:tavLst>
                                        <p:tav tm="0">
                                          <p:val>
                                            <p:fltVal val="0"/>
                                          </p:val>
                                        </p:tav>
                                        <p:tav tm="100000">
                                          <p:val>
                                            <p:strVal val="#ppt_h"/>
                                          </p:val>
                                        </p:tav>
                                      </p:tavLst>
                                    </p:anim>
                                    <p:anim calcmode="lin" valueType="num">
                                      <p:cBhvr>
                                        <p:cTn id="27" dur="5000" fill="hold"/>
                                        <p:tgtEl>
                                          <p:spTgt spid="6"/>
                                        </p:tgtEl>
                                        <p:attrNameLst>
                                          <p:attrName>ppt_w</p:attrName>
                                        </p:attrNameLst>
                                      </p:cBhvr>
                                      <p:tavLst>
                                        <p:tav tm="0">
                                          <p:val>
                                            <p:fltVal val="0"/>
                                          </p:val>
                                        </p:tav>
                                        <p:tav tm="100000">
                                          <p:val>
                                            <p:strVal val="#ppt_w"/>
                                          </p:val>
                                        </p:tav>
                                      </p:tavLst>
                                    </p:anim>
                                  </p:childTnLst>
                                </p:cTn>
                              </p:par>
                              <p:par>
                                <p:cTn id="28" presetID="35" presetClass="entr" presetSubtype="0"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0"/>
                                        <p:tgtEl>
                                          <p:spTgt spid="7"/>
                                        </p:tgtEl>
                                      </p:cBhvr>
                                    </p:animEffect>
                                    <p:anim calcmode="lin" valueType="num">
                                      <p:cBhvr>
                                        <p:cTn id="31" dur="5000" fill="hold"/>
                                        <p:tgtEl>
                                          <p:spTgt spid="7"/>
                                        </p:tgtEl>
                                        <p:attrNameLst>
                                          <p:attrName>style.rotation</p:attrName>
                                        </p:attrNameLst>
                                      </p:cBhvr>
                                      <p:tavLst>
                                        <p:tav tm="0">
                                          <p:val>
                                            <p:fltVal val="720"/>
                                          </p:val>
                                        </p:tav>
                                        <p:tav tm="100000">
                                          <p:val>
                                            <p:fltVal val="0"/>
                                          </p:val>
                                        </p:tav>
                                      </p:tavLst>
                                    </p:anim>
                                    <p:anim calcmode="lin" valueType="num">
                                      <p:cBhvr>
                                        <p:cTn id="32" dur="5000" fill="hold"/>
                                        <p:tgtEl>
                                          <p:spTgt spid="7"/>
                                        </p:tgtEl>
                                        <p:attrNameLst>
                                          <p:attrName>ppt_h</p:attrName>
                                        </p:attrNameLst>
                                      </p:cBhvr>
                                      <p:tavLst>
                                        <p:tav tm="0">
                                          <p:val>
                                            <p:fltVal val="0"/>
                                          </p:val>
                                        </p:tav>
                                        <p:tav tm="100000">
                                          <p:val>
                                            <p:strVal val="#ppt_h"/>
                                          </p:val>
                                        </p:tav>
                                      </p:tavLst>
                                    </p:anim>
                                    <p:anim calcmode="lin" valueType="num">
                                      <p:cBhvr>
                                        <p:cTn id="33" dur="5000" fill="hold"/>
                                        <p:tgtEl>
                                          <p:spTgt spid="7"/>
                                        </p:tgtEl>
                                        <p:attrNameLst>
                                          <p:attrName>ppt_w</p:attrName>
                                        </p:attrNameLst>
                                      </p:cBhvr>
                                      <p:tavLst>
                                        <p:tav tm="0">
                                          <p:val>
                                            <p:fltVal val="0"/>
                                          </p:val>
                                        </p:tav>
                                        <p:tav tm="100000">
                                          <p:val>
                                            <p:strVal val="#ppt_w"/>
                                          </p:val>
                                        </p:tav>
                                      </p:tavLst>
                                    </p:anim>
                                  </p:childTnLst>
                                </p:cTn>
                              </p:par>
                            </p:childTnLst>
                          </p:cTn>
                        </p:par>
                        <p:par>
                          <p:cTn id="34" fill="hold">
                            <p:stCondLst>
                              <p:cond delay="5000"/>
                            </p:stCondLst>
                            <p:childTnLst>
                              <p:par>
                                <p:cTn id="35" presetID="40" presetClass="entr" presetSubtype="0" fill="hold" grpId="0" nodeType="afterEffect">
                                  <p:stCondLst>
                                    <p:cond delay="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Amanecio-nevando-2-a24051935.jpg"/>
          <p:cNvPicPr>
            <a:picLocks noChangeAspect="1"/>
          </p:cNvPicPr>
          <p:nvPr/>
        </p:nvPicPr>
        <p:blipFill>
          <a:blip r:embed="rId2" cstate="print"/>
          <a:srcRect/>
          <a:stretch>
            <a:fillRect/>
          </a:stretch>
        </p:blipFill>
        <p:spPr bwMode="auto">
          <a:xfrm>
            <a:off x="0" y="636588"/>
            <a:ext cx="9144000" cy="5561012"/>
          </a:xfrm>
          <a:prstGeom prst="rect">
            <a:avLst/>
          </a:prstGeom>
          <a:noFill/>
          <a:ln w="9525">
            <a:noFill/>
            <a:miter lim="800000"/>
            <a:headEnd/>
            <a:tailEnd/>
          </a:ln>
        </p:spPr>
      </p:pic>
      <p:sp>
        <p:nvSpPr>
          <p:cNvPr id="6" name="5 Rectángulo"/>
          <p:cNvSpPr/>
          <p:nvPr/>
        </p:nvSpPr>
        <p:spPr>
          <a:xfrm>
            <a:off x="0" y="0"/>
            <a:ext cx="9144000" cy="620713"/>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6165850"/>
            <a:ext cx="9144000" cy="692150"/>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620713"/>
            <a:ext cx="9144000" cy="5545137"/>
          </a:xfrm>
          <a:prstGeom prst="rect">
            <a:avLst/>
          </a:prstGeom>
          <a:solidFill>
            <a:schemeClr val="accent1">
              <a:lumMod val="7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8" name="7 CuadroTexto"/>
          <p:cNvSpPr txBox="1"/>
          <p:nvPr/>
        </p:nvSpPr>
        <p:spPr>
          <a:xfrm>
            <a:off x="1042988" y="5300663"/>
            <a:ext cx="7489825" cy="831850"/>
          </a:xfrm>
          <a:prstGeom prst="rect">
            <a:avLst/>
          </a:prstGeom>
          <a:noFill/>
        </p:spPr>
        <p:txBody>
          <a:bodyPr>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De hecho, pocos podrían apuntar que su fecha de estreno  data  de 1964</a:t>
            </a:r>
          </a:p>
        </p:txBody>
      </p:sp>
    </p:spTree>
  </p:cSld>
  <p:clrMapOvr>
    <a:masterClrMapping/>
  </p:clrMapOvr>
  <p:transition spd="slow" advTm="15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par>
                                <p:cTn id="8" presetID="25"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1"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2"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3" dur="3000" fill="hold"/>
                                        <p:tgtEl>
                                          <p:spTgt spid="5"/>
                                        </p:tgtEl>
                                        <p:attrNameLst>
                                          <p:attrName>ppt_h</p:attrName>
                                        </p:attrNameLst>
                                      </p:cBhvr>
                                      <p:tavLst>
                                        <p:tav tm="0">
                                          <p:val>
                                            <p:strVal val="#ppt_h"/>
                                          </p:val>
                                        </p:tav>
                                        <p:tav tm="100000">
                                          <p:val>
                                            <p:strVal val="#ppt_h"/>
                                          </p:val>
                                        </p:tav>
                                      </p:tavLst>
                                    </p:anim>
                                    <p:anim calcmode="lin" valueType="num">
                                      <p:cBhvr>
                                        <p:cTn id="14"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5"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6"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17" dur="3000" decel="50000">
                                          <p:stCondLst>
                                            <p:cond delay="0"/>
                                          </p:stCondLst>
                                        </p:cTn>
                                        <p:tgtEl>
                                          <p:spTgt spid="5"/>
                                        </p:tgtEl>
                                      </p:cBhvr>
                                    </p:animEffect>
                                  </p:childTnLst>
                                </p:cTn>
                              </p:par>
                              <p:par>
                                <p:cTn id="18" presetID="8" presetClass="emph" presetSubtype="0" fill="hold" nodeType="withEffect">
                                  <p:stCondLst>
                                    <p:cond delay="0"/>
                                  </p:stCondLst>
                                  <p:childTnLst>
                                    <p:animRot by="21600000">
                                      <p:cBhvr>
                                        <p:cTn id="19" dur="3000" fill="hold"/>
                                        <p:tgtEl>
                                          <p:spTgt spid="5"/>
                                        </p:tgtEl>
                                        <p:attrNameLst>
                                          <p:attrName>r</p:attrName>
                                        </p:attrNameLst>
                                      </p:cBhvr>
                                    </p:animRot>
                                  </p:childTnLst>
                                </p:cTn>
                              </p:par>
                              <p:par>
                                <p:cTn id="20" presetID="39" presetClass="entr" presetSubtype="0" accel="10000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3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23" dur="3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24" dur="3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25" dur="3000" fill="hold"/>
                                        <p:tgtEl>
                                          <p:spTgt spid="5"/>
                                        </p:tgtEl>
                                        <p:attrNameLst>
                                          <p:attrName>ppt_y</p:attrName>
                                        </p:attrNameLst>
                                      </p:cBhvr>
                                      <p:tavLst>
                                        <p:tav tm="0">
                                          <p:val>
                                            <p:strVal val="#ppt_y"/>
                                          </p:val>
                                        </p:tav>
                                        <p:tav tm="100000">
                                          <p:val>
                                            <p:strVal val="#ppt_y"/>
                                          </p:val>
                                        </p:tav>
                                      </p:tavLst>
                                    </p:anim>
                                  </p:childTnLst>
                                </p:cTn>
                              </p:par>
                              <p:par>
                                <p:cTn id="26" presetID="23" presetClass="entr" presetSubtype="16"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0" fill="hold"/>
                                        <p:tgtEl>
                                          <p:spTgt spid="5"/>
                                        </p:tgtEl>
                                        <p:attrNameLst>
                                          <p:attrName>ppt_w</p:attrName>
                                        </p:attrNameLst>
                                      </p:cBhvr>
                                      <p:tavLst>
                                        <p:tav tm="0">
                                          <p:val>
                                            <p:fltVal val="0"/>
                                          </p:val>
                                        </p:tav>
                                        <p:tav tm="100000">
                                          <p:val>
                                            <p:strVal val="#ppt_w"/>
                                          </p:val>
                                        </p:tav>
                                      </p:tavLst>
                                    </p:anim>
                                    <p:anim calcmode="lin" valueType="num">
                                      <p:cBhvr>
                                        <p:cTn id="29" dur="5000" fill="hold"/>
                                        <p:tgtEl>
                                          <p:spTgt spid="5"/>
                                        </p:tgtEl>
                                        <p:attrNameLst>
                                          <p:attrName>ppt_h</p:attrName>
                                        </p:attrNameLst>
                                      </p:cBhvr>
                                      <p:tavLst>
                                        <p:tav tm="0">
                                          <p:val>
                                            <p:fltVal val="0"/>
                                          </p:val>
                                        </p:tav>
                                        <p:tav tm="100000">
                                          <p:val>
                                            <p:strVal val="#ppt_h"/>
                                          </p:val>
                                        </p:tav>
                                      </p:tavLst>
                                    </p:anim>
                                  </p:childTnLst>
                                </p:cTn>
                              </p:par>
                              <p:par>
                                <p:cTn id="30" presetID="7" presetClass="entr" presetSubtype="8" fill="hold"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0" fill="hold"/>
                                        <p:tgtEl>
                                          <p:spTgt spid="6"/>
                                        </p:tgtEl>
                                        <p:attrNameLst>
                                          <p:attrName>ppt_x</p:attrName>
                                        </p:attrNameLst>
                                      </p:cBhvr>
                                      <p:tavLst>
                                        <p:tav tm="0">
                                          <p:val>
                                            <p:strVal val="0-#ppt_w/2"/>
                                          </p:val>
                                        </p:tav>
                                        <p:tav tm="100000">
                                          <p:val>
                                            <p:strVal val="#ppt_x"/>
                                          </p:val>
                                        </p:tav>
                                      </p:tavLst>
                                    </p:anim>
                                    <p:anim calcmode="lin" valueType="num">
                                      <p:cBhvr additive="base">
                                        <p:cTn id="33" dur="5000" fill="hold"/>
                                        <p:tgtEl>
                                          <p:spTgt spid="6"/>
                                        </p:tgtEl>
                                        <p:attrNameLst>
                                          <p:attrName>ppt_y</p:attrName>
                                        </p:attrNameLst>
                                      </p:cBhvr>
                                      <p:tavLst>
                                        <p:tav tm="0">
                                          <p:val>
                                            <p:strVal val="#ppt_y"/>
                                          </p:val>
                                        </p:tav>
                                        <p:tav tm="100000">
                                          <p:val>
                                            <p:strVal val="#ppt_y"/>
                                          </p:val>
                                        </p:tav>
                                      </p:tavLst>
                                    </p:anim>
                                  </p:childTnLst>
                                </p:cTn>
                              </p:par>
                              <p:par>
                                <p:cTn id="34" presetID="7" presetClass="entr" presetSubtype="2" fill="hold" nodeType="with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0" fill="hold"/>
                                        <p:tgtEl>
                                          <p:spTgt spid="7"/>
                                        </p:tgtEl>
                                        <p:attrNameLst>
                                          <p:attrName>ppt_x</p:attrName>
                                        </p:attrNameLst>
                                      </p:cBhvr>
                                      <p:tavLst>
                                        <p:tav tm="0">
                                          <p:val>
                                            <p:strVal val="1+#ppt_w/2"/>
                                          </p:val>
                                        </p:tav>
                                        <p:tav tm="100000">
                                          <p:val>
                                            <p:strVal val="#ppt_x"/>
                                          </p:val>
                                        </p:tav>
                                      </p:tavLst>
                                    </p:anim>
                                    <p:anim calcmode="lin" valueType="num">
                                      <p:cBhvr additive="base">
                                        <p:cTn id="37" dur="5000" fill="hold"/>
                                        <p:tgtEl>
                                          <p:spTgt spid="7"/>
                                        </p:tgtEl>
                                        <p:attrNameLst>
                                          <p:attrName>ppt_y</p:attrName>
                                        </p:attrNameLst>
                                      </p:cBhvr>
                                      <p:tavLst>
                                        <p:tav tm="0">
                                          <p:val>
                                            <p:strVal val="#ppt_y"/>
                                          </p:val>
                                        </p:tav>
                                        <p:tav tm="100000">
                                          <p:val>
                                            <p:strVal val="#ppt_y"/>
                                          </p:val>
                                        </p:tav>
                                      </p:tavLst>
                                    </p:anim>
                                  </p:childTnLst>
                                </p:cTn>
                              </p:par>
                            </p:childTnLst>
                          </p:cTn>
                        </p:par>
                        <p:par>
                          <p:cTn id="38" fill="hold">
                            <p:stCondLst>
                              <p:cond delay="5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8"/>
                                        </p:tgtEl>
                                        <p:attrNameLst>
                                          <p:attrName>style.visibility</p:attrName>
                                        </p:attrNameLst>
                                      </p:cBhvr>
                                      <p:to>
                                        <p:strVal val="visible"/>
                                      </p:to>
                                    </p:set>
                                    <p:animEffect transition="in" filter="fade">
                                      <p:cBhvr>
                                        <p:cTn id="41" dur="1000"/>
                                        <p:tgtEl>
                                          <p:spTgt spid="8"/>
                                        </p:tgtEl>
                                      </p:cBhvr>
                                    </p:animEffect>
                                    <p:anim calcmode="lin" valueType="num">
                                      <p:cBhvr>
                                        <p:cTn id="42" dur="1000" fill="hold"/>
                                        <p:tgtEl>
                                          <p:spTgt spid="8"/>
                                        </p:tgtEl>
                                        <p:attrNameLst>
                                          <p:attrName>ppt_x</p:attrName>
                                        </p:attrNameLst>
                                      </p:cBhvr>
                                      <p:tavLst>
                                        <p:tav tm="0">
                                          <p:val>
                                            <p:strVal val="#ppt_x-.1"/>
                                          </p:val>
                                        </p:tav>
                                        <p:tav tm="100000">
                                          <p:val>
                                            <p:strVal val="#ppt_x"/>
                                          </p:val>
                                        </p:tav>
                                      </p:tavLst>
                                    </p:anim>
                                    <p:anim calcmode="lin" valueType="num">
                                      <p:cBhvr>
                                        <p:cTn id="4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5" name="4 Imagen" descr="Estacion-El-Escorial-a24016532.jpg"/>
          <p:cNvPicPr>
            <a:picLocks noChangeAspect="1"/>
          </p:cNvPicPr>
          <p:nvPr/>
        </p:nvPicPr>
        <p:blipFill>
          <a:blip r:embed="rId2" cstate="print"/>
          <a:srcRect/>
          <a:stretch>
            <a:fillRect/>
          </a:stretch>
        </p:blipFill>
        <p:spPr bwMode="auto">
          <a:xfrm>
            <a:off x="0" y="377825"/>
            <a:ext cx="9144000" cy="6076950"/>
          </a:xfrm>
          <a:prstGeom prst="rect">
            <a:avLst/>
          </a:prstGeom>
          <a:noFill/>
          <a:ln w="9525">
            <a:noFill/>
            <a:miter lim="800000"/>
            <a:headEnd/>
            <a:tailEnd/>
          </a:ln>
        </p:spPr>
      </p:pic>
      <p:sp>
        <p:nvSpPr>
          <p:cNvPr id="6" name="5 Rectángulo"/>
          <p:cNvSpPr/>
          <p:nvPr/>
        </p:nvSpPr>
        <p:spPr>
          <a:xfrm>
            <a:off x="0" y="0"/>
            <a:ext cx="9144000" cy="404813"/>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6453188"/>
            <a:ext cx="9144000" cy="404812"/>
          </a:xfrm>
          <a:prstGeom prst="rect">
            <a:avLst/>
          </a:prstGeom>
          <a:blipFill dpi="0" rotWithShape="1">
            <a:blip r:embed="rId3" cstate="print"/>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7 Imagen" descr="Estacion-El-Escorial-a24016532.jpg"/>
          <p:cNvPicPr>
            <a:picLocks noChangeAspect="1"/>
          </p:cNvPicPr>
          <p:nvPr/>
        </p:nvPicPr>
        <p:blipFill>
          <a:blip r:embed="rId2" cstate="print"/>
          <a:srcRect/>
          <a:stretch>
            <a:fillRect/>
          </a:stretch>
        </p:blipFill>
        <p:spPr bwMode="auto">
          <a:xfrm>
            <a:off x="357188" y="598488"/>
            <a:ext cx="8510587" cy="5654675"/>
          </a:xfrm>
          <a:prstGeom prst="rect">
            <a:avLst/>
          </a:prstGeom>
          <a:noFill/>
          <a:ln w="9525">
            <a:noFill/>
            <a:miter lim="800000"/>
            <a:headEnd/>
            <a:tailEnd/>
          </a:ln>
        </p:spPr>
      </p:pic>
      <p:sp>
        <p:nvSpPr>
          <p:cNvPr id="9" name="8 CuadroTexto"/>
          <p:cNvSpPr txBox="1"/>
          <p:nvPr/>
        </p:nvSpPr>
        <p:spPr>
          <a:xfrm>
            <a:off x="1042988" y="0"/>
            <a:ext cx="7002462" cy="1200150"/>
          </a:xfrm>
          <a:prstGeom prst="rect">
            <a:avLst/>
          </a:prstGeom>
          <a:noFill/>
        </p:spPr>
        <p:txBody>
          <a:bodyPr wrap="none">
            <a:spAutoFit/>
          </a:bodyPr>
          <a:lstStyle/>
          <a:p>
            <a:pPr>
              <a:defRPr/>
            </a:pPr>
            <a:r>
              <a:rPr lang="es-ES" sz="2400" b="1" dirty="0">
                <a:effectLst>
                  <a:outerShdw blurRad="38100" dist="38100" dir="2700000" algn="tl">
                    <a:srgbClr val="000000">
                      <a:alpha val="43137"/>
                    </a:srgbClr>
                  </a:outerShdw>
                </a:effectLst>
                <a:latin typeface="Arial" pitchFamily="34" charset="0"/>
                <a:cs typeface="Arial" pitchFamily="34" charset="0"/>
              </a:rPr>
              <a:t>Protagonistas de Mary </a:t>
            </a:r>
            <a:r>
              <a:rPr lang="es-ES" sz="2400" b="1" dirty="0" err="1">
                <a:effectLst>
                  <a:outerShdw blurRad="38100" dist="38100" dir="2700000" algn="tl">
                    <a:srgbClr val="000000">
                      <a:alpha val="43137"/>
                    </a:srgbClr>
                  </a:outerShdw>
                </a:effectLst>
                <a:latin typeface="Arial" pitchFamily="34" charset="0"/>
                <a:cs typeface="Arial" pitchFamily="34" charset="0"/>
              </a:rPr>
              <a:t>Poppins</a:t>
            </a:r>
            <a:r>
              <a:rPr lang="es-ES" sz="2400" b="1" dirty="0">
                <a:effectLst>
                  <a:outerShdw blurRad="38100" dist="38100" dir="2700000" algn="tl">
                    <a:srgbClr val="000000">
                      <a:alpha val="43137"/>
                    </a:srgbClr>
                  </a:outerShdw>
                </a:effectLst>
                <a:latin typeface="Arial" pitchFamily="34" charset="0"/>
                <a:cs typeface="Arial" pitchFamily="34" charset="0"/>
              </a:rPr>
              <a:t> de izquierda a </a:t>
            </a:r>
          </a:p>
          <a:p>
            <a:pPr>
              <a:defRPr/>
            </a:pPr>
            <a:r>
              <a:rPr lang="es-ES" sz="2400" b="1" dirty="0">
                <a:effectLst>
                  <a:outerShdw blurRad="38100" dist="38100" dir="2700000" algn="tl">
                    <a:srgbClr val="000000">
                      <a:alpha val="43137"/>
                    </a:srgbClr>
                  </a:outerShdw>
                </a:effectLst>
                <a:latin typeface="Arial" pitchFamily="34" charset="0"/>
                <a:cs typeface="Arial" pitchFamily="34" charset="0"/>
              </a:rPr>
              <a:t>derecha: la niña, Karen </a:t>
            </a:r>
            <a:r>
              <a:rPr lang="es-ES" sz="2400" b="1" dirty="0" err="1">
                <a:effectLst>
                  <a:outerShdw blurRad="38100" dist="38100" dir="2700000" algn="tl">
                    <a:srgbClr val="000000">
                      <a:alpha val="43137"/>
                    </a:srgbClr>
                  </a:outerShdw>
                </a:effectLst>
                <a:latin typeface="Arial" pitchFamily="34" charset="0"/>
                <a:cs typeface="Arial" pitchFamily="34" charset="0"/>
              </a:rPr>
              <a:t>Dotrice</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Dick</a:t>
            </a:r>
            <a:r>
              <a:rPr lang="es-ES" sz="2400" b="1" dirty="0">
                <a:effectLst>
                  <a:outerShdw blurRad="38100" dist="38100" dir="2700000" algn="tl">
                    <a:srgbClr val="000000">
                      <a:alpha val="43137"/>
                    </a:srgbClr>
                  </a:outerShdw>
                </a:effectLst>
                <a:latin typeface="Arial" pitchFamily="34" charset="0"/>
                <a:cs typeface="Arial" pitchFamily="34" charset="0"/>
              </a:rPr>
              <a:t> Van </a:t>
            </a:r>
            <a:r>
              <a:rPr lang="es-ES" sz="2400" b="1" dirty="0" err="1">
                <a:effectLst>
                  <a:outerShdw blurRad="38100" dist="38100" dir="2700000" algn="tl">
                    <a:srgbClr val="000000">
                      <a:alpha val="43137"/>
                    </a:srgbClr>
                  </a:outerShdw>
                </a:effectLst>
                <a:latin typeface="Arial" pitchFamily="34" charset="0"/>
                <a:cs typeface="Arial" pitchFamily="34" charset="0"/>
              </a:rPr>
              <a:t>Dyke</a:t>
            </a:r>
            <a:endParaRPr lang="es-ES" sz="2400" b="1" dirty="0">
              <a:effectLst>
                <a:outerShdw blurRad="38100" dist="38100" dir="2700000" algn="tl">
                  <a:srgbClr val="000000">
                    <a:alpha val="43137"/>
                  </a:srgbClr>
                </a:outerShdw>
              </a:effectLst>
              <a:latin typeface="Arial" pitchFamily="34" charset="0"/>
              <a:cs typeface="Arial" pitchFamily="34" charset="0"/>
            </a:endParaRPr>
          </a:p>
          <a:p>
            <a:pPr>
              <a:defRPr/>
            </a:pPr>
            <a:r>
              <a:rPr lang="es-ES" sz="2400" b="1" dirty="0">
                <a:effectLst>
                  <a:outerShdw blurRad="38100" dist="38100" dir="2700000" algn="tl">
                    <a:srgbClr val="000000">
                      <a:alpha val="43137"/>
                    </a:srgbClr>
                  </a:outerShdw>
                </a:effectLst>
                <a:latin typeface="Arial" pitchFamily="34" charset="0"/>
                <a:cs typeface="Arial" pitchFamily="34" charset="0"/>
              </a:rPr>
              <a:t>y </a:t>
            </a:r>
            <a:r>
              <a:rPr lang="es-ES" sz="2400" b="1" dirty="0" err="1">
                <a:effectLst>
                  <a:outerShdw blurRad="38100" dist="38100" dir="2700000" algn="tl">
                    <a:srgbClr val="000000">
                      <a:alpha val="43137"/>
                    </a:srgbClr>
                  </a:outerShdw>
                </a:effectLst>
                <a:latin typeface="Arial" pitchFamily="34" charset="0"/>
                <a:cs typeface="Arial" pitchFamily="34" charset="0"/>
              </a:rPr>
              <a:t>Julie</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Andrews</a:t>
            </a:r>
            <a:endParaRPr lang="es-ES" sz="2400" b="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1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nodeType="withEffect">
                                  <p:stCondLst>
                                    <p:cond delay="0"/>
                                  </p:stCondLst>
                                  <p:childTnLst>
                                    <p:animEffect transition="out" filter="wheel(8)">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50" presetClass="entr" presetSubtype="0" decel="10000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strVal val="#ppt_w+.3"/>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animEffect transition="in" filter="fade">
                                      <p:cBhvr>
                                        <p:cTn id="12" dur="5000"/>
                                        <p:tgtEl>
                                          <p:spTgt spid="5"/>
                                        </p:tgtEl>
                                      </p:cBhvr>
                                    </p:animEffect>
                                  </p:childTnLst>
                                </p:cTn>
                              </p:par>
                              <p:par>
                                <p:cTn id="13" presetID="21" presetClass="entr" presetSubtype="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heel(8)">
                                      <p:cBhvr>
                                        <p:cTn id="15" dur="5000"/>
                                        <p:tgtEl>
                                          <p:spTgt spid="5"/>
                                        </p:tgtEl>
                                      </p:cBhvr>
                                    </p:animEffect>
                                  </p:childTnLst>
                                </p:cTn>
                              </p:par>
                              <p:par>
                                <p:cTn id="16" presetID="35" presetClass="entr" presetSubtype="0"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0"/>
                                        <p:tgtEl>
                                          <p:spTgt spid="6"/>
                                        </p:tgtEl>
                                      </p:cBhvr>
                                    </p:animEffect>
                                    <p:anim calcmode="lin" valueType="num">
                                      <p:cBhvr>
                                        <p:cTn id="19" dur="5000" fill="hold"/>
                                        <p:tgtEl>
                                          <p:spTgt spid="6"/>
                                        </p:tgtEl>
                                        <p:attrNameLst>
                                          <p:attrName>style.rotation</p:attrName>
                                        </p:attrNameLst>
                                      </p:cBhvr>
                                      <p:tavLst>
                                        <p:tav tm="0">
                                          <p:val>
                                            <p:fltVal val="720"/>
                                          </p:val>
                                        </p:tav>
                                        <p:tav tm="100000">
                                          <p:val>
                                            <p:fltVal val="0"/>
                                          </p:val>
                                        </p:tav>
                                      </p:tavLst>
                                    </p:anim>
                                    <p:anim calcmode="lin" valueType="num">
                                      <p:cBhvr>
                                        <p:cTn id="20" dur="5000" fill="hold"/>
                                        <p:tgtEl>
                                          <p:spTgt spid="6"/>
                                        </p:tgtEl>
                                        <p:attrNameLst>
                                          <p:attrName>ppt_h</p:attrName>
                                        </p:attrNameLst>
                                      </p:cBhvr>
                                      <p:tavLst>
                                        <p:tav tm="0">
                                          <p:val>
                                            <p:fltVal val="0"/>
                                          </p:val>
                                        </p:tav>
                                        <p:tav tm="100000">
                                          <p:val>
                                            <p:strVal val="#ppt_h"/>
                                          </p:val>
                                        </p:tav>
                                      </p:tavLst>
                                    </p:anim>
                                    <p:anim calcmode="lin" valueType="num">
                                      <p:cBhvr>
                                        <p:cTn id="21" dur="5000" fill="hold"/>
                                        <p:tgtEl>
                                          <p:spTgt spid="6"/>
                                        </p:tgtEl>
                                        <p:attrNameLst>
                                          <p:attrName>ppt_w</p:attrName>
                                        </p:attrNameLst>
                                      </p:cBhvr>
                                      <p:tavLst>
                                        <p:tav tm="0">
                                          <p:val>
                                            <p:fltVal val="0"/>
                                          </p:val>
                                        </p:tav>
                                        <p:tav tm="100000">
                                          <p:val>
                                            <p:strVal val="#ppt_w"/>
                                          </p:val>
                                        </p:tav>
                                      </p:tavLst>
                                    </p:anim>
                                  </p:childTnLst>
                                </p:cTn>
                              </p:par>
                              <p:par>
                                <p:cTn id="22" presetID="35" presetClass="entr" presetSubtype="0"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5000"/>
                                        <p:tgtEl>
                                          <p:spTgt spid="7"/>
                                        </p:tgtEl>
                                      </p:cBhvr>
                                    </p:animEffect>
                                    <p:anim calcmode="lin" valueType="num">
                                      <p:cBhvr>
                                        <p:cTn id="25" dur="5000" fill="hold"/>
                                        <p:tgtEl>
                                          <p:spTgt spid="7"/>
                                        </p:tgtEl>
                                        <p:attrNameLst>
                                          <p:attrName>style.rotation</p:attrName>
                                        </p:attrNameLst>
                                      </p:cBhvr>
                                      <p:tavLst>
                                        <p:tav tm="0">
                                          <p:val>
                                            <p:fltVal val="720"/>
                                          </p:val>
                                        </p:tav>
                                        <p:tav tm="100000">
                                          <p:val>
                                            <p:fltVal val="0"/>
                                          </p:val>
                                        </p:tav>
                                      </p:tavLst>
                                    </p:anim>
                                    <p:anim calcmode="lin" valueType="num">
                                      <p:cBhvr>
                                        <p:cTn id="26" dur="5000" fill="hold"/>
                                        <p:tgtEl>
                                          <p:spTgt spid="7"/>
                                        </p:tgtEl>
                                        <p:attrNameLst>
                                          <p:attrName>ppt_h</p:attrName>
                                        </p:attrNameLst>
                                      </p:cBhvr>
                                      <p:tavLst>
                                        <p:tav tm="0">
                                          <p:val>
                                            <p:fltVal val="0"/>
                                          </p:val>
                                        </p:tav>
                                        <p:tav tm="100000">
                                          <p:val>
                                            <p:strVal val="#ppt_h"/>
                                          </p:val>
                                        </p:tav>
                                      </p:tavLst>
                                    </p:anim>
                                    <p:anim calcmode="lin" valueType="num">
                                      <p:cBhvr>
                                        <p:cTn id="27" dur="5000" fill="hold"/>
                                        <p:tgtEl>
                                          <p:spTgt spid="7"/>
                                        </p:tgtEl>
                                        <p:attrNameLst>
                                          <p:attrName>ppt_w</p:attrName>
                                        </p:attrNameLst>
                                      </p:cBhvr>
                                      <p:tavLst>
                                        <p:tav tm="0">
                                          <p:val>
                                            <p:fltVal val="0"/>
                                          </p:val>
                                        </p:tav>
                                        <p:tav tm="100000">
                                          <p:val>
                                            <p:strVal val="#ppt_w"/>
                                          </p:val>
                                        </p:tav>
                                      </p:tavLst>
                                    </p:anim>
                                  </p:childTnLst>
                                </p:cTn>
                              </p:par>
                            </p:childTnLst>
                          </p:cTn>
                        </p:par>
                        <p:par>
                          <p:cTn id="28" fill="hold">
                            <p:stCondLst>
                              <p:cond delay="5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000"/>
                                        <p:tgtEl>
                                          <p:spTgt spid="9"/>
                                        </p:tgtEl>
                                      </p:cBhvr>
                                    </p:animEffect>
                                    <p:anim calcmode="lin" valueType="num">
                                      <p:cBhvr>
                                        <p:cTn id="32" dur="1000" fill="hold"/>
                                        <p:tgtEl>
                                          <p:spTgt spid="9"/>
                                        </p:tgtEl>
                                        <p:attrNameLst>
                                          <p:attrName>ppt_x</p:attrName>
                                        </p:attrNameLst>
                                      </p:cBhvr>
                                      <p:tavLst>
                                        <p:tav tm="0">
                                          <p:val>
                                            <p:strVal val="#ppt_x-.1"/>
                                          </p:val>
                                        </p:tav>
                                        <p:tav tm="100000">
                                          <p:val>
                                            <p:strVal val="#ppt_x"/>
                                          </p:val>
                                        </p:tav>
                                      </p:tavLst>
                                    </p:anim>
                                    <p:anim calcmode="lin" valueType="num">
                                      <p:cBhvr>
                                        <p:cTn id="3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1" name="Picture 7" descr="F:\MIS COSAS\DOCUMENTOS ANA\PAISAJES\OTOÑO\OTOÑO-3\20636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7" descr="F:\MIS COSAS\DOCUMENTOS ANA\PAISAJES\OTOÑO\OTOÑO-3\20636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
        <p:nvSpPr>
          <p:cNvPr id="4" name="3 CuadroTexto"/>
          <p:cNvSpPr txBox="1"/>
          <p:nvPr/>
        </p:nvSpPr>
        <p:spPr>
          <a:xfrm>
            <a:off x="3132138" y="476250"/>
            <a:ext cx="2674937" cy="523875"/>
          </a:xfrm>
          <a:prstGeom prst="rect">
            <a:avLst/>
          </a:prstGeom>
          <a:noFill/>
        </p:spPr>
        <p:txBody>
          <a:bodyPr wrap="none">
            <a:spAutoFit/>
          </a:bodyPr>
          <a:lstStyle/>
          <a:p>
            <a:pPr>
              <a:defRPr/>
            </a:pPr>
            <a:r>
              <a:rPr lang="es-ES" sz="2800" b="1" dirty="0" err="1">
                <a:effectLst>
                  <a:outerShdw blurRad="38100" dist="38100" dir="2700000" algn="tl">
                    <a:srgbClr val="000000">
                      <a:alpha val="43137"/>
                    </a:srgbClr>
                  </a:outerShdw>
                </a:effectLst>
                <a:latin typeface="Arial" pitchFamily="34" charset="0"/>
                <a:cs typeface="Arial" pitchFamily="34" charset="0"/>
              </a:rPr>
              <a:t>Julie</a:t>
            </a:r>
            <a:r>
              <a:rPr lang="es-ES" sz="2800" b="1" dirty="0">
                <a:effectLst>
                  <a:outerShdw blurRad="38100" dist="38100" dir="2700000" algn="tl">
                    <a:srgbClr val="000000">
                      <a:alpha val="43137"/>
                    </a:srgbClr>
                  </a:outerShdw>
                </a:effectLst>
                <a:latin typeface="Arial" pitchFamily="34" charset="0"/>
                <a:cs typeface="Arial" pitchFamily="34" charset="0"/>
              </a:rPr>
              <a:t> </a:t>
            </a:r>
            <a:r>
              <a:rPr lang="es-ES" sz="2800" b="1" dirty="0" err="1">
                <a:effectLst>
                  <a:outerShdw blurRad="38100" dist="38100" dir="2700000" algn="tl">
                    <a:srgbClr val="000000">
                      <a:alpha val="43137"/>
                    </a:srgbClr>
                  </a:outerShdw>
                </a:effectLst>
                <a:latin typeface="Arial" pitchFamily="34" charset="0"/>
                <a:cs typeface="Arial" pitchFamily="34" charset="0"/>
              </a:rPr>
              <a:t>Andrews</a:t>
            </a:r>
            <a:endParaRPr lang="es-ES" sz="2800" b="1" dirty="0">
              <a:effectLst>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p:transition spd="slow"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3"/>
                                        </p:tgtEl>
                                        <p:attrNameLst>
                                          <p:attrName>ppt_w</p:attrName>
                                        </p:attrNameLst>
                                      </p:cBhvr>
                                      <p:tavLst>
                                        <p:tav tm="0">
                                          <p:val>
                                            <p:strVal val="ppt_w"/>
                                          </p:val>
                                        </p:tav>
                                        <p:tav tm="100000">
                                          <p:val>
                                            <p:strVal val="4/3*ppt_w"/>
                                          </p:val>
                                        </p:tav>
                                      </p:tavLst>
                                    </p:anim>
                                    <p:anim calcmode="lin" valueType="num">
                                      <p:cBhvr>
                                        <p:cTn id="7" dur="5000"/>
                                        <p:tgtEl>
                                          <p:spTgt spid="3"/>
                                        </p:tgtEl>
                                        <p:attrNameLst>
                                          <p:attrName>ppt_h</p:attrName>
                                        </p:attrNameLst>
                                      </p:cBhvr>
                                      <p:tavLst>
                                        <p:tav tm="0">
                                          <p:val>
                                            <p:strVal val="ppt_h"/>
                                          </p:val>
                                        </p:tav>
                                        <p:tav tm="100000">
                                          <p:val>
                                            <p:strVal val="4/3*ppt_h"/>
                                          </p:val>
                                        </p:tav>
                                      </p:tavLst>
                                    </p:anim>
                                    <p:set>
                                      <p:cBhvr>
                                        <p:cTn id="8" dur="1" fill="hold">
                                          <p:stCondLst>
                                            <p:cond delay="4999"/>
                                          </p:stCondLst>
                                        </p:cTn>
                                        <p:tgtEl>
                                          <p:spTgt spid="3"/>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6151"/>
                                        </p:tgtEl>
                                        <p:attrNameLst>
                                          <p:attrName>style.visibility</p:attrName>
                                        </p:attrNameLst>
                                      </p:cBhvr>
                                      <p:to>
                                        <p:strVal val="visible"/>
                                      </p:to>
                                    </p:set>
                                    <p:anim calcmode="lin" valueType="num">
                                      <p:cBhvr>
                                        <p:cTn id="14" dur="5000" fill="hold"/>
                                        <p:tgtEl>
                                          <p:spTgt spid="6151"/>
                                        </p:tgtEl>
                                        <p:attrNameLst>
                                          <p:attrName>ppt_w</p:attrName>
                                        </p:attrNameLst>
                                      </p:cBhvr>
                                      <p:tavLst>
                                        <p:tav tm="0">
                                          <p:val>
                                            <p:strVal val="4/3*#ppt_w"/>
                                          </p:val>
                                        </p:tav>
                                        <p:tav tm="100000">
                                          <p:val>
                                            <p:strVal val="#ppt_w"/>
                                          </p:val>
                                        </p:tav>
                                      </p:tavLst>
                                    </p:anim>
                                    <p:anim calcmode="lin" valueType="num">
                                      <p:cBhvr>
                                        <p:cTn id="15" dur="5000" fill="hold"/>
                                        <p:tgtEl>
                                          <p:spTgt spid="6151"/>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6151"/>
                                        </p:tgtEl>
                                        <p:attrNameLst>
                                          <p:attrName>style.visibility</p:attrName>
                                        </p:attrNameLst>
                                      </p:cBhvr>
                                      <p:to>
                                        <p:strVal val="visible"/>
                                      </p:to>
                                    </p:set>
                                    <p:animEffect transition="in" filter="checkerboard(down)">
                                      <p:cBhvr>
                                        <p:cTn id="18" dur="5000"/>
                                        <p:tgtEl>
                                          <p:spTgt spid="6151"/>
                                        </p:tgtEl>
                                      </p:cBhvr>
                                    </p:animEffect>
                                  </p:childTnLst>
                                </p:cTn>
                              </p:par>
                            </p:childTnLst>
                          </p:cTn>
                        </p:par>
                        <p:par>
                          <p:cTn id="19" fill="hold">
                            <p:stCondLst>
                              <p:cond delay="5000"/>
                            </p:stCondLst>
                            <p:childTnLst>
                              <p:par>
                                <p:cTn id="20" presetID="23" presetClass="entr" presetSubtype="16" fill="hold" grpId="1"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fltVal val="0"/>
                                          </p:val>
                                        </p:tav>
                                        <p:tav tm="100000">
                                          <p:val>
                                            <p:strVal val="#ppt_w"/>
                                          </p:val>
                                        </p:tav>
                                      </p:tavLst>
                                    </p:anim>
                                    <p:anim calcmode="lin" valueType="num">
                                      <p:cBhvr>
                                        <p:cTn id="23" dur="3000" fill="hold"/>
                                        <p:tgtEl>
                                          <p:spTgt spid="4"/>
                                        </p:tgtEl>
                                        <p:attrNameLst>
                                          <p:attrName>ppt_h</p:attrName>
                                        </p:attrNameLst>
                                      </p:cBhvr>
                                      <p:tavLst>
                                        <p:tav tm="0">
                                          <p:val>
                                            <p:fltVal val="0"/>
                                          </p:val>
                                        </p:tav>
                                        <p:tav tm="100000">
                                          <p:val>
                                            <p:strVal val="#ppt_h"/>
                                          </p:val>
                                        </p:tav>
                                      </p:tavLst>
                                    </p:anim>
                                  </p:childTnLst>
                                </p:cTn>
                              </p:par>
                              <p:par>
                                <p:cTn id="24" presetID="8" presetClass="emph" presetSubtype="0" fill="hold" grpId="0" nodeType="withEffect">
                                  <p:stCondLst>
                                    <p:cond delay="0"/>
                                  </p:stCondLst>
                                  <p:childTnLst>
                                    <p:animRot by="21600000">
                                      <p:cBhvr>
                                        <p:cTn id="25" dur="2000" fill="hold"/>
                                        <p:tgtEl>
                                          <p:spTgt spid="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rcRect/>
          <a:stretch>
            <a:fillRect/>
          </a:stretch>
        </p:blipFill>
        <p:spPr bwMode="auto">
          <a:xfrm>
            <a:off x="1547813" y="0"/>
            <a:ext cx="6048375" cy="6858000"/>
          </a:xfrm>
          <a:prstGeom prst="rect">
            <a:avLst/>
          </a:prstGeom>
          <a:noFill/>
          <a:ln w="9525">
            <a:noFill/>
            <a:miter lim="800000"/>
            <a:headEnd/>
            <a:tailEnd/>
          </a:ln>
        </p:spPr>
      </p:pic>
      <p:sp>
        <p:nvSpPr>
          <p:cNvPr id="6" name="5 Triángulo isósceles"/>
          <p:cNvSpPr/>
          <p:nvPr/>
        </p:nvSpPr>
        <p:spPr>
          <a:xfrm>
            <a:off x="0" y="5943600"/>
            <a:ext cx="1547813"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0" y="5286375"/>
            <a:ext cx="1547813"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0" y="4572000"/>
            <a:ext cx="1547813"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0" y="4000500"/>
            <a:ext cx="1547813"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a:off x="0" y="3286125"/>
            <a:ext cx="1547813"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a:off x="0" y="2571750"/>
            <a:ext cx="1547813"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a:off x="0" y="2071688"/>
            <a:ext cx="1547813"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a:off x="0" y="1428750"/>
            <a:ext cx="1547813"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a:off x="0" y="714375"/>
            <a:ext cx="1547813"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a:off x="0" y="0"/>
            <a:ext cx="1547813"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a:off x="7596188" y="5943600"/>
            <a:ext cx="1547812"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a:off x="7596188" y="5286375"/>
            <a:ext cx="1547812"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a:off x="7596188" y="4572000"/>
            <a:ext cx="1547812"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Triángulo isósceles"/>
          <p:cNvSpPr/>
          <p:nvPr/>
        </p:nvSpPr>
        <p:spPr>
          <a:xfrm>
            <a:off x="7596188" y="4000500"/>
            <a:ext cx="1547812"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a:off x="7596188" y="3286125"/>
            <a:ext cx="1547812"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a:off x="7596188" y="2781300"/>
            <a:ext cx="1547812"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a:off x="7596188" y="2071688"/>
            <a:ext cx="1547812"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a:off x="7596188" y="1428750"/>
            <a:ext cx="1547812"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Triángulo isósceles"/>
          <p:cNvSpPr/>
          <p:nvPr/>
        </p:nvSpPr>
        <p:spPr>
          <a:xfrm>
            <a:off x="7596188" y="714375"/>
            <a:ext cx="1547812" cy="914400"/>
          </a:xfrm>
          <a:prstGeom prst="triangl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Triángulo isósceles"/>
          <p:cNvSpPr/>
          <p:nvPr/>
        </p:nvSpPr>
        <p:spPr>
          <a:xfrm>
            <a:off x="7596188" y="0"/>
            <a:ext cx="1547812" cy="914400"/>
          </a:xfrm>
          <a:prstGeom prst="triangle">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CuadroTexto"/>
          <p:cNvSpPr txBox="1"/>
          <p:nvPr/>
        </p:nvSpPr>
        <p:spPr>
          <a:xfrm>
            <a:off x="1476375" y="6027738"/>
            <a:ext cx="5808663" cy="830262"/>
          </a:xfrm>
          <a:prstGeom prst="rect">
            <a:avLst/>
          </a:prstGeom>
          <a:noFill/>
        </p:spPr>
        <p:txBody>
          <a:bodyPr wrap="none">
            <a:spAutoFit/>
          </a:bodyPr>
          <a:lstStyle/>
          <a:p>
            <a:pPr>
              <a:defRPr/>
            </a:pPr>
            <a:r>
              <a:rPr lang="es-ES" sz="2400" b="1" dirty="0" err="1">
                <a:effectLst>
                  <a:outerShdw blurRad="38100" dist="38100" dir="2700000" algn="tl">
                    <a:srgbClr val="000000">
                      <a:alpha val="43137"/>
                    </a:srgbClr>
                  </a:outerShdw>
                </a:effectLst>
                <a:latin typeface="Arial" pitchFamily="34" charset="0"/>
                <a:cs typeface="Arial" pitchFamily="34" charset="0"/>
              </a:rPr>
              <a:t>Matthew</a:t>
            </a:r>
            <a:r>
              <a:rPr lang="es-ES" sz="2400" b="1" dirty="0">
                <a:effectLst>
                  <a:outerShdw blurRad="38100" dist="38100" dir="2700000" algn="tl">
                    <a:srgbClr val="000000">
                      <a:alpha val="43137"/>
                    </a:srgbClr>
                  </a:outerShdw>
                </a:effectLst>
                <a:latin typeface="Arial" pitchFamily="34" charset="0"/>
                <a:cs typeface="Arial" pitchFamily="34" charset="0"/>
              </a:rPr>
              <a:t> </a:t>
            </a:r>
            <a:r>
              <a:rPr lang="es-ES" sz="2400" b="1" dirty="0" err="1">
                <a:effectLst>
                  <a:outerShdw blurRad="38100" dist="38100" dir="2700000" algn="tl">
                    <a:srgbClr val="000000">
                      <a:alpha val="43137"/>
                    </a:srgbClr>
                  </a:outerShdw>
                </a:effectLst>
                <a:latin typeface="Arial" pitchFamily="34" charset="0"/>
                <a:cs typeface="Arial" pitchFamily="34" charset="0"/>
              </a:rPr>
              <a:t>Garber</a:t>
            </a:r>
            <a:r>
              <a:rPr lang="es-ES" sz="2400" b="1" dirty="0">
                <a:effectLst>
                  <a:outerShdw blurRad="38100" dist="38100" dir="2700000" algn="tl">
                    <a:srgbClr val="000000">
                      <a:alpha val="43137"/>
                    </a:srgbClr>
                  </a:outerShdw>
                </a:effectLst>
                <a:latin typeface="Arial" pitchFamily="34" charset="0"/>
                <a:cs typeface="Arial" pitchFamily="34" charset="0"/>
              </a:rPr>
              <a:t>, falleció en 1977 a los </a:t>
            </a:r>
          </a:p>
          <a:p>
            <a:pPr>
              <a:defRPr/>
            </a:pPr>
            <a:r>
              <a:rPr lang="es-ES" sz="2400" b="1" dirty="0">
                <a:effectLst>
                  <a:outerShdw blurRad="38100" dist="38100" dir="2700000" algn="tl">
                    <a:srgbClr val="000000">
                      <a:alpha val="43137"/>
                    </a:srgbClr>
                  </a:outerShdw>
                </a:effectLst>
                <a:latin typeface="Arial" pitchFamily="34" charset="0"/>
                <a:cs typeface="Arial" pitchFamily="34" charset="0"/>
              </a:rPr>
              <a:t>21 años, de enfermedad</a:t>
            </a:r>
          </a:p>
        </p:txBody>
      </p:sp>
    </p:spTree>
  </p:cSld>
  <p:clrMapOvr>
    <a:masterClrMapping/>
  </p:clrMapOvr>
  <p:transition spd="slow" advTm="14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ppt_x"/>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0" fill="hold"/>
                                        <p:tgtEl>
                                          <p:spTgt spid="8"/>
                                        </p:tgtEl>
                                        <p:attrNameLst>
                                          <p:attrName>ppt_x</p:attrName>
                                        </p:attrNameLst>
                                      </p:cBhvr>
                                      <p:tavLst>
                                        <p:tav tm="0">
                                          <p:val>
                                            <p:strVal val="#ppt_x"/>
                                          </p:val>
                                        </p:tav>
                                        <p:tav tm="100000">
                                          <p:val>
                                            <p:strVal val="#ppt_x"/>
                                          </p:val>
                                        </p:tav>
                                      </p:tavLst>
                                    </p:anim>
                                    <p:anim calcmode="lin" valueType="num">
                                      <p:cBhvr additive="base">
                                        <p:cTn id="16" dur="5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0" fill="hold"/>
                                        <p:tgtEl>
                                          <p:spTgt spid="9"/>
                                        </p:tgtEl>
                                        <p:attrNameLst>
                                          <p:attrName>ppt_x</p:attrName>
                                        </p:attrNameLst>
                                      </p:cBhvr>
                                      <p:tavLst>
                                        <p:tav tm="0">
                                          <p:val>
                                            <p:strVal val="#ppt_x"/>
                                          </p:val>
                                        </p:tav>
                                        <p:tav tm="100000">
                                          <p:val>
                                            <p:strVal val="#ppt_x"/>
                                          </p:val>
                                        </p:tav>
                                      </p:tavLst>
                                    </p:anim>
                                    <p:anim calcmode="lin" valueType="num">
                                      <p:cBhvr additive="base">
                                        <p:cTn id="20" dur="5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0" fill="hold"/>
                                        <p:tgtEl>
                                          <p:spTgt spid="10"/>
                                        </p:tgtEl>
                                        <p:attrNameLst>
                                          <p:attrName>ppt_x</p:attrName>
                                        </p:attrNameLst>
                                      </p:cBhvr>
                                      <p:tavLst>
                                        <p:tav tm="0">
                                          <p:val>
                                            <p:strVal val="#ppt_x"/>
                                          </p:val>
                                        </p:tav>
                                        <p:tav tm="100000">
                                          <p:val>
                                            <p:strVal val="#ppt_x"/>
                                          </p:val>
                                        </p:tav>
                                      </p:tavLst>
                                    </p:anim>
                                    <p:anim calcmode="lin" valueType="num">
                                      <p:cBhvr additive="base">
                                        <p:cTn id="24" dur="5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5000" fill="hold"/>
                                        <p:tgtEl>
                                          <p:spTgt spid="11"/>
                                        </p:tgtEl>
                                        <p:attrNameLst>
                                          <p:attrName>ppt_x</p:attrName>
                                        </p:attrNameLst>
                                      </p:cBhvr>
                                      <p:tavLst>
                                        <p:tav tm="0">
                                          <p:val>
                                            <p:strVal val="#ppt_x"/>
                                          </p:val>
                                        </p:tav>
                                        <p:tav tm="100000">
                                          <p:val>
                                            <p:strVal val="#ppt_x"/>
                                          </p:val>
                                        </p:tav>
                                      </p:tavLst>
                                    </p:anim>
                                    <p:anim calcmode="lin" valueType="num">
                                      <p:cBhvr additive="base">
                                        <p:cTn id="28" dur="5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0" fill="hold"/>
                                        <p:tgtEl>
                                          <p:spTgt spid="12"/>
                                        </p:tgtEl>
                                        <p:attrNameLst>
                                          <p:attrName>ppt_x</p:attrName>
                                        </p:attrNameLst>
                                      </p:cBhvr>
                                      <p:tavLst>
                                        <p:tav tm="0">
                                          <p:val>
                                            <p:strVal val="#ppt_x"/>
                                          </p:val>
                                        </p:tav>
                                        <p:tav tm="100000">
                                          <p:val>
                                            <p:strVal val="#ppt_x"/>
                                          </p:val>
                                        </p:tav>
                                      </p:tavLst>
                                    </p:anim>
                                    <p:anim calcmode="lin" valueType="num">
                                      <p:cBhvr additive="base">
                                        <p:cTn id="32" dur="5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5000" fill="hold"/>
                                        <p:tgtEl>
                                          <p:spTgt spid="13"/>
                                        </p:tgtEl>
                                        <p:attrNameLst>
                                          <p:attrName>ppt_x</p:attrName>
                                        </p:attrNameLst>
                                      </p:cBhvr>
                                      <p:tavLst>
                                        <p:tav tm="0">
                                          <p:val>
                                            <p:strVal val="#ppt_x"/>
                                          </p:val>
                                        </p:tav>
                                        <p:tav tm="100000">
                                          <p:val>
                                            <p:strVal val="#ppt_x"/>
                                          </p:val>
                                        </p:tav>
                                      </p:tavLst>
                                    </p:anim>
                                    <p:anim calcmode="lin" valueType="num">
                                      <p:cBhvr additive="base">
                                        <p:cTn id="36" dur="5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0" fill="hold"/>
                                        <p:tgtEl>
                                          <p:spTgt spid="14"/>
                                        </p:tgtEl>
                                        <p:attrNameLst>
                                          <p:attrName>ppt_x</p:attrName>
                                        </p:attrNameLst>
                                      </p:cBhvr>
                                      <p:tavLst>
                                        <p:tav tm="0">
                                          <p:val>
                                            <p:strVal val="#ppt_x"/>
                                          </p:val>
                                        </p:tav>
                                        <p:tav tm="100000">
                                          <p:val>
                                            <p:strVal val="#ppt_x"/>
                                          </p:val>
                                        </p:tav>
                                      </p:tavLst>
                                    </p:anim>
                                    <p:anim calcmode="lin" valueType="num">
                                      <p:cBhvr additive="base">
                                        <p:cTn id="40" dur="5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0" fill="hold"/>
                                        <p:tgtEl>
                                          <p:spTgt spid="15"/>
                                        </p:tgtEl>
                                        <p:attrNameLst>
                                          <p:attrName>ppt_x</p:attrName>
                                        </p:attrNameLst>
                                      </p:cBhvr>
                                      <p:tavLst>
                                        <p:tav tm="0">
                                          <p:val>
                                            <p:strVal val="#ppt_x"/>
                                          </p:val>
                                        </p:tav>
                                        <p:tav tm="100000">
                                          <p:val>
                                            <p:strVal val="#ppt_x"/>
                                          </p:val>
                                        </p:tav>
                                      </p:tavLst>
                                    </p:anim>
                                    <p:anim calcmode="lin" valueType="num">
                                      <p:cBhvr additive="base">
                                        <p:cTn id="44" dur="5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5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5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5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5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5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5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5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5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5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5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5000" fill="hold"/>
                                        <p:tgtEl>
                                          <p:spTgt spid="16"/>
                                        </p:tgtEl>
                                        <p:attrNameLst>
                                          <p:attrName>ppt_x</p:attrName>
                                        </p:attrNameLst>
                                      </p:cBhvr>
                                      <p:tavLst>
                                        <p:tav tm="0">
                                          <p:val>
                                            <p:strVal val="#ppt_x"/>
                                          </p:val>
                                        </p:tav>
                                        <p:tav tm="100000">
                                          <p:val>
                                            <p:strVal val="#ppt_x"/>
                                          </p:val>
                                        </p:tav>
                                      </p:tavLst>
                                    </p:anim>
                                    <p:anim calcmode="lin" valueType="num">
                                      <p:cBhvr additive="base">
                                        <p:cTn id="78" dur="5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5000" fill="hold"/>
                                        <p:tgtEl>
                                          <p:spTgt spid="17"/>
                                        </p:tgtEl>
                                        <p:attrNameLst>
                                          <p:attrName>ppt_x</p:attrName>
                                        </p:attrNameLst>
                                      </p:cBhvr>
                                      <p:tavLst>
                                        <p:tav tm="0">
                                          <p:val>
                                            <p:strVal val="#ppt_x"/>
                                          </p:val>
                                        </p:tav>
                                        <p:tav tm="100000">
                                          <p:val>
                                            <p:strVal val="#ppt_x"/>
                                          </p:val>
                                        </p:tav>
                                      </p:tavLst>
                                    </p:anim>
                                    <p:anim calcmode="lin" valueType="num">
                                      <p:cBhvr additive="base">
                                        <p:cTn id="82" dur="5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0" fill="hold"/>
                                        <p:tgtEl>
                                          <p:spTgt spid="18"/>
                                        </p:tgtEl>
                                        <p:attrNameLst>
                                          <p:attrName>ppt_x</p:attrName>
                                        </p:attrNameLst>
                                      </p:cBhvr>
                                      <p:tavLst>
                                        <p:tav tm="0">
                                          <p:val>
                                            <p:strVal val="#ppt_x"/>
                                          </p:val>
                                        </p:tav>
                                        <p:tav tm="100000">
                                          <p:val>
                                            <p:strVal val="#ppt_x"/>
                                          </p:val>
                                        </p:tav>
                                      </p:tavLst>
                                    </p:anim>
                                    <p:anim calcmode="lin" valueType="num">
                                      <p:cBhvr additive="base">
                                        <p:cTn id="86" dur="5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0" fill="hold"/>
                                        <p:tgtEl>
                                          <p:spTgt spid="19"/>
                                        </p:tgtEl>
                                        <p:attrNameLst>
                                          <p:attrName>ppt_x</p:attrName>
                                        </p:attrNameLst>
                                      </p:cBhvr>
                                      <p:tavLst>
                                        <p:tav tm="0">
                                          <p:val>
                                            <p:strVal val="#ppt_x"/>
                                          </p:val>
                                        </p:tav>
                                        <p:tav tm="100000">
                                          <p:val>
                                            <p:strVal val="#ppt_x"/>
                                          </p:val>
                                        </p:tav>
                                      </p:tavLst>
                                    </p:anim>
                                    <p:anim calcmode="lin" valueType="num">
                                      <p:cBhvr additive="base">
                                        <p:cTn id="90" dur="5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5000" fill="hold"/>
                                        <p:tgtEl>
                                          <p:spTgt spid="20"/>
                                        </p:tgtEl>
                                        <p:attrNameLst>
                                          <p:attrName>ppt_x</p:attrName>
                                        </p:attrNameLst>
                                      </p:cBhvr>
                                      <p:tavLst>
                                        <p:tav tm="0">
                                          <p:val>
                                            <p:strVal val="#ppt_x"/>
                                          </p:val>
                                        </p:tav>
                                        <p:tav tm="100000">
                                          <p:val>
                                            <p:strVal val="#ppt_x"/>
                                          </p:val>
                                        </p:tav>
                                      </p:tavLst>
                                    </p:anim>
                                    <p:anim calcmode="lin" valueType="num">
                                      <p:cBhvr additive="base">
                                        <p:cTn id="94" dur="5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5000" fill="hold"/>
                                        <p:tgtEl>
                                          <p:spTgt spid="21"/>
                                        </p:tgtEl>
                                        <p:attrNameLst>
                                          <p:attrName>ppt_x</p:attrName>
                                        </p:attrNameLst>
                                      </p:cBhvr>
                                      <p:tavLst>
                                        <p:tav tm="0">
                                          <p:val>
                                            <p:strVal val="#ppt_x"/>
                                          </p:val>
                                        </p:tav>
                                        <p:tav tm="100000">
                                          <p:val>
                                            <p:strVal val="#ppt_x"/>
                                          </p:val>
                                        </p:tav>
                                      </p:tavLst>
                                    </p:anim>
                                    <p:anim calcmode="lin" valueType="num">
                                      <p:cBhvr additive="base">
                                        <p:cTn id="98" dur="5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5000" fill="hold"/>
                                        <p:tgtEl>
                                          <p:spTgt spid="22"/>
                                        </p:tgtEl>
                                        <p:attrNameLst>
                                          <p:attrName>ppt_x</p:attrName>
                                        </p:attrNameLst>
                                      </p:cBhvr>
                                      <p:tavLst>
                                        <p:tav tm="0">
                                          <p:val>
                                            <p:strVal val="#ppt_x"/>
                                          </p:val>
                                        </p:tav>
                                        <p:tav tm="100000">
                                          <p:val>
                                            <p:strVal val="#ppt_x"/>
                                          </p:val>
                                        </p:tav>
                                      </p:tavLst>
                                    </p:anim>
                                    <p:anim calcmode="lin" valueType="num">
                                      <p:cBhvr additive="base">
                                        <p:cTn id="102" dur="5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5000" fill="hold"/>
                                        <p:tgtEl>
                                          <p:spTgt spid="23"/>
                                        </p:tgtEl>
                                        <p:attrNameLst>
                                          <p:attrName>ppt_x</p:attrName>
                                        </p:attrNameLst>
                                      </p:cBhvr>
                                      <p:tavLst>
                                        <p:tav tm="0">
                                          <p:val>
                                            <p:strVal val="#ppt_x"/>
                                          </p:val>
                                        </p:tav>
                                        <p:tav tm="100000">
                                          <p:val>
                                            <p:strVal val="#ppt_x"/>
                                          </p:val>
                                        </p:tav>
                                      </p:tavLst>
                                    </p:anim>
                                    <p:anim calcmode="lin" valueType="num">
                                      <p:cBhvr additive="base">
                                        <p:cTn id="106" dur="5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5000" fill="hold"/>
                                        <p:tgtEl>
                                          <p:spTgt spid="24"/>
                                        </p:tgtEl>
                                        <p:attrNameLst>
                                          <p:attrName>ppt_x</p:attrName>
                                        </p:attrNameLst>
                                      </p:cBhvr>
                                      <p:tavLst>
                                        <p:tav tm="0">
                                          <p:val>
                                            <p:strVal val="#ppt_x"/>
                                          </p:val>
                                        </p:tav>
                                        <p:tav tm="100000">
                                          <p:val>
                                            <p:strVal val="#ppt_x"/>
                                          </p:val>
                                        </p:tav>
                                      </p:tavLst>
                                    </p:anim>
                                    <p:anim calcmode="lin" valueType="num">
                                      <p:cBhvr additive="base">
                                        <p:cTn id="110" dur="5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5000" fill="hold"/>
                                        <p:tgtEl>
                                          <p:spTgt spid="25"/>
                                        </p:tgtEl>
                                        <p:attrNameLst>
                                          <p:attrName>ppt_x</p:attrName>
                                        </p:attrNameLst>
                                      </p:cBhvr>
                                      <p:tavLst>
                                        <p:tav tm="0">
                                          <p:val>
                                            <p:strVal val="#ppt_x"/>
                                          </p:val>
                                        </p:tav>
                                        <p:tav tm="100000">
                                          <p:val>
                                            <p:strVal val="#ppt_x"/>
                                          </p:val>
                                        </p:tav>
                                      </p:tavLst>
                                    </p:anim>
                                    <p:anim calcmode="lin" valueType="num">
                                      <p:cBhvr additive="base">
                                        <p:cTn id="114" dur="5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5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5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5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5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5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5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5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5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5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5000"/>
                                        <p:tgtEl>
                                          <p:spTgt spid="25"/>
                                        </p:tgtEl>
                                      </p:cBhvr>
                                    </p:animEffect>
                                  </p:childTnLst>
                                </p:cTn>
                              </p:par>
                              <p:par>
                                <p:cTn id="145" presetID="8" presetClass="emph" presetSubtype="0" fill="hold" nodeType="withEffect">
                                  <p:stCondLst>
                                    <p:cond delay="0"/>
                                  </p:stCondLst>
                                  <p:childTnLst>
                                    <p:animRot by="21600000">
                                      <p:cBhvr>
                                        <p:cTn id="146" dur="3000" fill="hold"/>
                                        <p:tgtEl>
                                          <p:spTgt spid="4"/>
                                        </p:tgtEl>
                                        <p:attrNameLst>
                                          <p:attrName>r</p:attrName>
                                        </p:attrNameLst>
                                      </p:cBhvr>
                                    </p:animRot>
                                  </p:childTnLst>
                                </p:cTn>
                              </p:par>
                              <p:par>
                                <p:cTn id="147" presetID="17" presetClass="entr" presetSubtype="1" fill="hold" nodeType="withEffect">
                                  <p:stCondLst>
                                    <p:cond delay="0"/>
                                  </p:stCondLst>
                                  <p:childTnLst>
                                    <p:set>
                                      <p:cBhvr>
                                        <p:cTn id="148" dur="1" fill="hold">
                                          <p:stCondLst>
                                            <p:cond delay="0"/>
                                          </p:stCondLst>
                                        </p:cTn>
                                        <p:tgtEl>
                                          <p:spTgt spid="4"/>
                                        </p:tgtEl>
                                        <p:attrNameLst>
                                          <p:attrName>style.visibility</p:attrName>
                                        </p:attrNameLst>
                                      </p:cBhvr>
                                      <p:to>
                                        <p:strVal val="visible"/>
                                      </p:to>
                                    </p:set>
                                    <p:anim calcmode="lin" valueType="num">
                                      <p:cBhvr>
                                        <p:cTn id="149" dur="5000" fill="hold"/>
                                        <p:tgtEl>
                                          <p:spTgt spid="4"/>
                                        </p:tgtEl>
                                        <p:attrNameLst>
                                          <p:attrName>ppt_x</p:attrName>
                                        </p:attrNameLst>
                                      </p:cBhvr>
                                      <p:tavLst>
                                        <p:tav tm="0">
                                          <p:val>
                                            <p:strVal val="#ppt_x"/>
                                          </p:val>
                                        </p:tav>
                                        <p:tav tm="100000">
                                          <p:val>
                                            <p:strVal val="#ppt_x"/>
                                          </p:val>
                                        </p:tav>
                                      </p:tavLst>
                                    </p:anim>
                                    <p:anim calcmode="lin" valueType="num">
                                      <p:cBhvr>
                                        <p:cTn id="150" dur="5000" fill="hold"/>
                                        <p:tgtEl>
                                          <p:spTgt spid="4"/>
                                        </p:tgtEl>
                                        <p:attrNameLst>
                                          <p:attrName>ppt_y</p:attrName>
                                        </p:attrNameLst>
                                      </p:cBhvr>
                                      <p:tavLst>
                                        <p:tav tm="0">
                                          <p:val>
                                            <p:strVal val="#ppt_y-#ppt_h/2"/>
                                          </p:val>
                                        </p:tav>
                                        <p:tav tm="100000">
                                          <p:val>
                                            <p:strVal val="#ppt_y"/>
                                          </p:val>
                                        </p:tav>
                                      </p:tavLst>
                                    </p:anim>
                                    <p:anim calcmode="lin" valueType="num">
                                      <p:cBhvr>
                                        <p:cTn id="151" dur="5000" fill="hold"/>
                                        <p:tgtEl>
                                          <p:spTgt spid="4"/>
                                        </p:tgtEl>
                                        <p:attrNameLst>
                                          <p:attrName>ppt_w</p:attrName>
                                        </p:attrNameLst>
                                      </p:cBhvr>
                                      <p:tavLst>
                                        <p:tav tm="0">
                                          <p:val>
                                            <p:strVal val="#ppt_w"/>
                                          </p:val>
                                        </p:tav>
                                        <p:tav tm="100000">
                                          <p:val>
                                            <p:strVal val="#ppt_w"/>
                                          </p:val>
                                        </p:tav>
                                      </p:tavLst>
                                    </p:anim>
                                    <p:anim calcmode="lin" valueType="num">
                                      <p:cBhvr>
                                        <p:cTn id="152" dur="5000" fill="hold"/>
                                        <p:tgtEl>
                                          <p:spTgt spid="4"/>
                                        </p:tgtEl>
                                        <p:attrNameLst>
                                          <p:attrName>ppt_h</p:attrName>
                                        </p:attrNameLst>
                                      </p:cBhvr>
                                      <p:tavLst>
                                        <p:tav tm="0">
                                          <p:val>
                                            <p:fltVal val="0"/>
                                          </p:val>
                                        </p:tav>
                                        <p:tav tm="100000">
                                          <p:val>
                                            <p:strVal val="#ppt_h"/>
                                          </p:val>
                                        </p:tav>
                                      </p:tavLst>
                                    </p:anim>
                                  </p:childTnLst>
                                </p:cTn>
                              </p:par>
                              <p:par>
                                <p:cTn id="153" presetID="3" presetClass="entr" presetSubtype="5"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linds(vertical)">
                                      <p:cBhvr>
                                        <p:cTn id="155" dur="5000"/>
                                        <p:tgtEl>
                                          <p:spTgt spid="4"/>
                                        </p:tgtEl>
                                      </p:cBhvr>
                                    </p:animEffect>
                                  </p:childTnLst>
                                </p:cTn>
                              </p:par>
                            </p:childTnLst>
                          </p:cTn>
                        </p:par>
                        <p:par>
                          <p:cTn id="156" fill="hold">
                            <p:stCondLst>
                              <p:cond delay="5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26"/>
                                        </p:tgtEl>
                                        <p:attrNameLst>
                                          <p:attrName>style.visibility</p:attrName>
                                        </p:attrNameLst>
                                      </p:cBhvr>
                                      <p:to>
                                        <p:strVal val="visible"/>
                                      </p:to>
                                    </p:set>
                                    <p:animEffect transition="in" filter="fade">
                                      <p:cBhvr>
                                        <p:cTn id="159" dur="1000"/>
                                        <p:tgtEl>
                                          <p:spTgt spid="26"/>
                                        </p:tgtEl>
                                      </p:cBhvr>
                                    </p:animEffect>
                                    <p:anim calcmode="lin" valueType="num">
                                      <p:cBhvr>
                                        <p:cTn id="160" dur="1000" fill="hold"/>
                                        <p:tgtEl>
                                          <p:spTgt spid="26"/>
                                        </p:tgtEl>
                                        <p:attrNameLst>
                                          <p:attrName>ppt_x</p:attrName>
                                        </p:attrNameLst>
                                      </p:cBhvr>
                                      <p:tavLst>
                                        <p:tav tm="0">
                                          <p:val>
                                            <p:strVal val="#ppt_x-.1"/>
                                          </p:val>
                                        </p:tav>
                                        <p:tav tm="100000">
                                          <p:val>
                                            <p:strVal val="#ppt_x"/>
                                          </p:val>
                                        </p:tav>
                                      </p:tavLst>
                                    </p:anim>
                                    <p:anim calcmode="lin" valueType="num">
                                      <p:cBhvr>
                                        <p:cTn id="161"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Miyata3_1024x768.jpg"/>
          <p:cNvPicPr>
            <a:picLocks noChangeAspect="1"/>
          </p:cNvPicPr>
          <p:nvPr/>
        </p:nvPicPr>
        <p:blipFill>
          <a:blip r:embed="rId3" cstate="print"/>
          <a:srcRect/>
          <a:stretch>
            <a:fillRect/>
          </a:stretch>
        </p:blipFill>
        <p:spPr bwMode="auto">
          <a:xfrm>
            <a:off x="0" y="765175"/>
            <a:ext cx="9144000" cy="5400675"/>
          </a:xfrm>
          <a:prstGeom prst="rect">
            <a:avLst/>
          </a:prstGeom>
          <a:noFill/>
          <a:ln w="9525">
            <a:noFill/>
            <a:miter lim="800000"/>
            <a:headEnd/>
            <a:tailEnd/>
          </a:ln>
        </p:spPr>
      </p:pic>
      <p:sp>
        <p:nvSpPr>
          <p:cNvPr id="6" name="5 Rectángulo"/>
          <p:cNvSpPr/>
          <p:nvPr/>
        </p:nvSpPr>
        <p:spPr>
          <a:xfrm>
            <a:off x="0" y="6165850"/>
            <a:ext cx="9144000" cy="692150"/>
          </a:xfrm>
          <a:prstGeom prst="rect">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a:off x="0" y="0"/>
            <a:ext cx="9144000" cy="765175"/>
          </a:xfrm>
          <a:prstGeom prst="rect">
            <a:avLst/>
          </a:prstGeom>
          <a:solidFill>
            <a:srgbClr val="8AB2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a:off x="0" y="765175"/>
            <a:ext cx="9144000" cy="5400675"/>
          </a:xfrm>
          <a:prstGeom prst="rect">
            <a:avLst/>
          </a:prstGeom>
          <a:solidFill>
            <a:schemeClr val="accent1">
              <a:lumMod val="40000"/>
              <a:lumOff val="60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Tree>
  </p:cSld>
  <p:clrMapOvr>
    <a:masterClrMapping/>
  </p:clrMapOvr>
  <p:transition spd="slow" advTm="12000">
    <p:randomBar dir="vert"/>
    <p:sndAc>
      <p:stSnd loop="1">
        <p:snd r:embed="rId2" name="Supercalifragilisticoespialidos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0"/>
                                        <p:tgtEl>
                                          <p:spTgt spid="6"/>
                                        </p:tgtEl>
                                      </p:cBhvr>
                                    </p:animEffect>
                                  </p:childTnLst>
                                </p:cTn>
                              </p:par>
                              <p:par>
                                <p:cTn id="8" presetID="16" presetClass="entr" presetSubtype="21"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Vertical)">
                                      <p:cBhvr>
                                        <p:cTn id="10" dur="5000"/>
                                        <p:tgtEl>
                                          <p:spTgt spid="7"/>
                                        </p:tgtEl>
                                      </p:cBhvr>
                                    </p:animEffect>
                                  </p:childTnLst>
                                </p:cTn>
                              </p:par>
                              <p:par>
                                <p:cTn id="11" presetID="20" presetClass="exit" presetSubtype="0" fill="hold" grpId="0" nodeType="withEffect">
                                  <p:stCondLst>
                                    <p:cond delay="0"/>
                                  </p:stCondLst>
                                  <p:childTnLst>
                                    <p:animEffect transition="out" filter="wedge">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6" presetClass="entr" presetSubtype="32"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out)">
                                      <p:cBhvr>
                                        <p:cTn id="16" dur="5000"/>
                                        <p:tgtEl>
                                          <p:spTgt spid="5"/>
                                        </p:tgtEl>
                                      </p:cBhvr>
                                    </p:animEffect>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0" fill="hold"/>
                                        <p:tgtEl>
                                          <p:spTgt spid="5"/>
                                        </p:tgtEl>
                                        <p:attrNameLst>
                                          <p:attrName>ppt_x</p:attrName>
                                        </p:attrNameLst>
                                      </p:cBhvr>
                                      <p:tavLst>
                                        <p:tav tm="0">
                                          <p:val>
                                            <p:strVal val="#ppt_x"/>
                                          </p:val>
                                        </p:tav>
                                        <p:tav tm="100000">
                                          <p:val>
                                            <p:strVal val="#ppt_x"/>
                                          </p:val>
                                        </p:tav>
                                      </p:tavLst>
                                    </p:anim>
                                    <p:anim calcmode="lin" valueType="num">
                                      <p:cBhvr additive="base">
                                        <p:cTn id="20" dur="5000" fill="hold"/>
                                        <p:tgtEl>
                                          <p:spTgt spid="5"/>
                                        </p:tgtEl>
                                        <p:attrNameLst>
                                          <p:attrName>ppt_y</p:attrName>
                                        </p:attrNameLst>
                                      </p:cBhvr>
                                      <p:tavLst>
                                        <p:tav tm="0">
                                          <p:val>
                                            <p:strVal val="1+#ppt_h/2"/>
                                          </p:val>
                                        </p:tav>
                                        <p:tav tm="100000">
                                          <p:val>
                                            <p:strVal val="#ppt_y"/>
                                          </p:val>
                                        </p:tav>
                                      </p:tavLst>
                                    </p:anim>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8000" fill="hold"/>
                                        <p:tgtEl>
                                          <p:spTgt spid="5"/>
                                        </p:tgtEl>
                                        <p:attrNameLst>
                                          <p:attrName>ppt_w</p:attrName>
                                        </p:attrNameLst>
                                      </p:cBhvr>
                                      <p:tavLst>
                                        <p:tav tm="0">
                                          <p:val>
                                            <p:strVal val="4/3*#ppt_w"/>
                                          </p:val>
                                        </p:tav>
                                        <p:tav tm="100000">
                                          <p:val>
                                            <p:strVal val="#ppt_w"/>
                                          </p:val>
                                        </p:tav>
                                      </p:tavLst>
                                    </p:anim>
                                    <p:anim calcmode="lin" valueType="num">
                                      <p:cBhvr>
                                        <p:cTn id="24" dur="8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3" descr="E:\IMAGENES\Luis Pulido (Pulo)\Tisteza y furia\bajo-el-faro.jpg"/>
          <p:cNvPicPr>
            <a:picLocks noChangeAspect="1" noChangeArrowheads="1"/>
          </p:cNvPicPr>
          <p:nvPr/>
        </p:nvPicPr>
        <p:blipFill>
          <a:blip r:embed="rId3" cstate="print"/>
          <a:srcRect/>
          <a:stretch>
            <a:fillRect/>
          </a:stretch>
        </p:blipFill>
        <p:spPr bwMode="auto">
          <a:xfrm>
            <a:off x="0" y="0"/>
            <a:ext cx="9169400" cy="6858000"/>
          </a:xfrm>
          <a:prstGeom prst="rect">
            <a:avLst/>
          </a:prstGeom>
          <a:noFill/>
          <a:ln w="9525">
            <a:noFill/>
            <a:miter lim="800000"/>
            <a:headEnd/>
            <a:tailEnd/>
          </a:ln>
        </p:spPr>
      </p:pic>
      <p:pic>
        <p:nvPicPr>
          <p:cNvPr id="9" name="Picture 3" descr="E:\IMAGENES\Luis Pulido (Pulo)\Tisteza y furia\bajo-el-faro.jpg"/>
          <p:cNvPicPr>
            <a:picLocks noChangeAspect="1" noChangeArrowheads="1"/>
          </p:cNvPicPr>
          <p:nvPr/>
        </p:nvPicPr>
        <p:blipFill>
          <a:blip r:embed="rId3" cstate="print"/>
          <a:srcRect/>
          <a:stretch>
            <a:fillRect/>
          </a:stretch>
        </p:blipFill>
        <p:spPr bwMode="auto">
          <a:xfrm>
            <a:off x="0" y="0"/>
            <a:ext cx="9144000" cy="6858000"/>
          </a:xfrm>
          <a:prstGeom prst="rect">
            <a:avLst/>
          </a:prstGeom>
          <a:noFill/>
          <a:ln w="9525">
            <a:noFill/>
            <a:miter lim="800000"/>
            <a:headEnd/>
            <a:tailEnd/>
          </a:ln>
        </p:spPr>
      </p:pic>
      <p:sp>
        <p:nvSpPr>
          <p:cNvPr id="3" name="2 Rectángulo"/>
          <p:cNvSpPr/>
          <p:nvPr/>
        </p:nvSpPr>
        <p:spPr>
          <a:xfrm>
            <a:off x="0" y="0"/>
            <a:ext cx="9144000" cy="6858000"/>
          </a:xfrm>
          <a:prstGeom prst="rect">
            <a:avLst/>
          </a:prstGeom>
          <a:solidFill>
            <a:srgbClr val="8AB2E2">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2" name="1 Estrella de 8 puntas"/>
          <p:cNvSpPr/>
          <p:nvPr/>
        </p:nvSpPr>
        <p:spPr>
          <a:xfrm>
            <a:off x="827088" y="0"/>
            <a:ext cx="7561262" cy="6858000"/>
          </a:xfrm>
          <a:prstGeom prst="star8">
            <a:avLst>
              <a:gd name="adj" fmla="val 18890"/>
            </a:avLst>
          </a:prstGeom>
          <a:solidFill>
            <a:schemeClr val="accent5">
              <a:lumMod val="60000"/>
              <a:lumOff val="40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UY"/>
          </a:p>
        </p:txBody>
      </p:sp>
      <p:sp>
        <p:nvSpPr>
          <p:cNvPr id="6" name="5 CuadroTexto"/>
          <p:cNvSpPr txBox="1"/>
          <p:nvPr/>
        </p:nvSpPr>
        <p:spPr>
          <a:xfrm>
            <a:off x="827088" y="5657850"/>
            <a:ext cx="7848600" cy="1200150"/>
          </a:xfrm>
          <a:prstGeom prst="rect">
            <a:avLst/>
          </a:prstGeom>
          <a:noFill/>
        </p:spPr>
        <p:txBody>
          <a:bodyPr>
            <a:spAutoFit/>
          </a:bodyPr>
          <a:lstStyle/>
          <a:p>
            <a:pPr>
              <a:defRPr/>
            </a:pPr>
            <a:r>
              <a:rPr lang="es-ES" sz="2400" b="1" dirty="0">
                <a:effectLst>
                  <a:outerShdw blurRad="38100" dist="38100" dir="2700000" algn="tl">
                    <a:srgbClr val="1F497D"/>
                  </a:outerShdw>
                </a:effectLst>
                <a:latin typeface="Arial" pitchFamily="34" charset="0"/>
                <a:cs typeface="Arial" pitchFamily="34" charset="0"/>
              </a:rPr>
              <a:t>En esta película nos enseñan a combatir los problemas con buen humor y con una frase muy especial: SUPERCALIFRAGILÍSTICOESPIALIDOSO.</a:t>
            </a:r>
          </a:p>
        </p:txBody>
      </p:sp>
    </p:spTree>
  </p:cSld>
  <p:clrMapOvr>
    <a:masterClrMapping/>
  </p:clrMapOvr>
  <p:transition spd="slow" advTm="28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5000" fill="hold"/>
                                        <p:tgtEl>
                                          <p:spTgt spid="2"/>
                                        </p:tgtEl>
                                        <p:attrNameLst>
                                          <p:attrName>r</p:attrName>
                                        </p:attrNameLst>
                                      </p:cBhvr>
                                    </p:animRot>
                                  </p:childTnLst>
                                </p:cTn>
                              </p:par>
                              <p:par>
                                <p:cTn id="7" presetID="21" presetClass="exit" presetSubtype="1" fill="hold" grpId="1" nodeType="withEffect">
                                  <p:stCondLst>
                                    <p:cond delay="0"/>
                                  </p:stCondLst>
                                  <p:childTnLst>
                                    <p:animEffect transition="out" filter="wheel(1)">
                                      <p:cBhvr>
                                        <p:cTn id="8" dur="5000"/>
                                        <p:tgtEl>
                                          <p:spTgt spid="2"/>
                                        </p:tgtEl>
                                      </p:cBhvr>
                                    </p:animEffect>
                                    <p:set>
                                      <p:cBhvr>
                                        <p:cTn id="9" dur="1" fill="hold">
                                          <p:stCondLst>
                                            <p:cond delay="4999"/>
                                          </p:stCondLst>
                                        </p:cTn>
                                        <p:tgtEl>
                                          <p:spTgt spid="2"/>
                                        </p:tgtEl>
                                        <p:attrNameLst>
                                          <p:attrName>style.visibility</p:attrName>
                                        </p:attrNameLst>
                                      </p:cBhvr>
                                      <p:to>
                                        <p:strVal val="hidden"/>
                                      </p:to>
                                    </p:set>
                                  </p:childTnLst>
                                </p:cTn>
                              </p:par>
                              <p:par>
                                <p:cTn id="10" presetID="21" presetClass="exit" presetSubtype="8" fill="hold" grpId="0" nodeType="withEffect">
                                  <p:stCondLst>
                                    <p:cond delay="0"/>
                                  </p:stCondLst>
                                  <p:childTnLst>
                                    <p:animEffect transition="out" filter="wheel(8)">
                                      <p:cBhvr>
                                        <p:cTn id="11" dur="5000"/>
                                        <p:tgtEl>
                                          <p:spTgt spid="3"/>
                                        </p:tgtEl>
                                      </p:cBhvr>
                                    </p:animEffect>
                                    <p:set>
                                      <p:cBhvr>
                                        <p:cTn id="12" dur="1" fill="hold">
                                          <p:stCondLst>
                                            <p:cond delay="4999"/>
                                          </p:stCondLst>
                                        </p:cTn>
                                        <p:tgtEl>
                                          <p:spTgt spid="3"/>
                                        </p:tgtEl>
                                        <p:attrNameLst>
                                          <p:attrName>style.visibility</p:attrName>
                                        </p:attrNameLst>
                                      </p:cBhvr>
                                      <p:to>
                                        <p:strVal val="hidden"/>
                                      </p:to>
                                    </p:set>
                                  </p:childTnLst>
                                </p:cTn>
                              </p:par>
                            </p:childTnLst>
                          </p:cTn>
                        </p:par>
                        <p:par>
                          <p:cTn id="13" fill="hold">
                            <p:stCondLst>
                              <p:cond delay="5000"/>
                            </p:stCondLst>
                            <p:childTnLst>
                              <p:par>
                                <p:cTn id="14" presetID="47" presetClass="exit" presetSubtype="0" fill="hold" nodeType="afterEffect">
                                  <p:stCondLst>
                                    <p:cond delay="0"/>
                                  </p:stCondLst>
                                  <p:childTnLst>
                                    <p:animEffect transition="out" filter="fade">
                                      <p:cBhvr>
                                        <p:cTn id="15" dur="5000"/>
                                        <p:tgtEl>
                                          <p:spTgt spid="9"/>
                                        </p:tgtEl>
                                      </p:cBhvr>
                                    </p:animEffect>
                                    <p:anim calcmode="lin" valueType="num">
                                      <p:cBhvr>
                                        <p:cTn id="16" dur="5000"/>
                                        <p:tgtEl>
                                          <p:spTgt spid="9"/>
                                        </p:tgtEl>
                                        <p:attrNameLst>
                                          <p:attrName>ppt_x</p:attrName>
                                        </p:attrNameLst>
                                      </p:cBhvr>
                                      <p:tavLst>
                                        <p:tav tm="0">
                                          <p:val>
                                            <p:strVal val="ppt_x"/>
                                          </p:val>
                                        </p:tav>
                                        <p:tav tm="100000">
                                          <p:val>
                                            <p:strVal val="ppt_x"/>
                                          </p:val>
                                        </p:tav>
                                      </p:tavLst>
                                    </p:anim>
                                    <p:anim calcmode="lin" valueType="num">
                                      <p:cBhvr>
                                        <p:cTn id="17" dur="5000"/>
                                        <p:tgtEl>
                                          <p:spTgt spid="9"/>
                                        </p:tgtEl>
                                        <p:attrNameLst>
                                          <p:attrName>ppt_y</p:attrName>
                                        </p:attrNameLst>
                                      </p:cBhvr>
                                      <p:tavLst>
                                        <p:tav tm="0">
                                          <p:val>
                                            <p:strVal val="ppt_y"/>
                                          </p:val>
                                        </p:tav>
                                        <p:tav tm="100000">
                                          <p:val>
                                            <p:strVal val="ppt_y-.1"/>
                                          </p:val>
                                        </p:tav>
                                      </p:tavLst>
                                    </p:anim>
                                    <p:set>
                                      <p:cBhvr>
                                        <p:cTn id="18" dur="1" fill="hold">
                                          <p:stCondLst>
                                            <p:cond delay="4999"/>
                                          </p:stCondLst>
                                        </p:cTn>
                                        <p:tgtEl>
                                          <p:spTgt spid="9"/>
                                        </p:tgtEl>
                                        <p:attrNameLst>
                                          <p:attrName>style.visibility</p:attrName>
                                        </p:attrNameLst>
                                      </p:cBhvr>
                                      <p:to>
                                        <p:strVal val="hidden"/>
                                      </p:to>
                                    </p:set>
                                  </p:childTnLst>
                                </p:cTn>
                              </p:par>
                              <p:par>
                                <p:cTn id="19" presetID="40" presetClass="entr" presetSubtype="0" fill="hold" grpId="0" nodeType="withEffect">
                                  <p:stCondLst>
                                    <p:cond delay="4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2" grpId="1" animBg="1"/>
      <p:bldP spid="6"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WordArt 2"/>
          <p:cNvSpPr>
            <a:spLocks noChangeArrowheads="1" noChangeShapeType="1" noTextEdit="1"/>
          </p:cNvSpPr>
          <p:nvPr/>
        </p:nvSpPr>
        <p:spPr bwMode="auto">
          <a:xfrm>
            <a:off x="1692275" y="188913"/>
            <a:ext cx="5905500" cy="828675"/>
          </a:xfrm>
          <a:prstGeom prst="rect">
            <a:avLst/>
          </a:prstGeom>
        </p:spPr>
        <p:txBody>
          <a:bodyPr wrap="none" fromWordArt="1">
            <a:prstTxWarp prst="textCanUp">
              <a:avLst>
                <a:gd name="adj" fmla="val 85713"/>
              </a:avLst>
            </a:prstTxWarp>
            <a:scene3d>
              <a:camera prst="legacyPerspectiveBottom"/>
              <a:lightRig rig="legacyHarsh3" dir="t"/>
            </a:scene3d>
            <a:sp3d extrusionH="3630600" prstMaterial="legacyMatte">
              <a:extrusionClr>
                <a:srgbClr val="FF6600"/>
              </a:extrusionClr>
            </a:sp3d>
          </a:bodyPr>
          <a:lstStyle/>
          <a:p>
            <a:pPr algn="ctr"/>
            <a:r>
              <a:rPr lang="es-ES" sz="3600" kern="10">
                <a:ln w="9525">
                  <a:round/>
                  <a:headEnd/>
                  <a:tailEnd/>
                </a:ln>
                <a:gradFill rotWithShape="1">
                  <a:gsLst>
                    <a:gs pos="0">
                      <a:srgbClr val="FFE701"/>
                    </a:gs>
                    <a:gs pos="100000">
                      <a:srgbClr val="FE3E02"/>
                    </a:gs>
                  </a:gsLst>
                  <a:lin ang="5400000" scaled="1"/>
                </a:gradFill>
                <a:latin typeface="High Tower Text"/>
              </a:rPr>
              <a:t>Música Enlazada</a:t>
            </a:r>
          </a:p>
        </p:txBody>
      </p:sp>
      <p:sp>
        <p:nvSpPr>
          <p:cNvPr id="71683" name="WordArt 3"/>
          <p:cNvSpPr>
            <a:spLocks noChangeArrowheads="1" noChangeShapeType="1" noTextEdit="1"/>
          </p:cNvSpPr>
          <p:nvPr/>
        </p:nvSpPr>
        <p:spPr bwMode="auto">
          <a:xfrm>
            <a:off x="2051050" y="1557338"/>
            <a:ext cx="5113338" cy="787400"/>
          </a:xfrm>
          <a:prstGeom prst="rect">
            <a:avLst/>
          </a:prstGeom>
        </p:spPr>
        <p:txBody>
          <a:bodyPr wrap="none" fromWordArt="1">
            <a:prstTxWarp prst="textDeflateBottom">
              <a:avLst>
                <a:gd name="adj" fmla="val 69958"/>
              </a:avLst>
            </a:prstTxWarp>
            <a:scene3d>
              <a:camera prst="legacyPerspectiveBottom"/>
              <a:lightRig rig="legacyNormal3" dir="t"/>
            </a:scene3d>
            <a:sp3d extrusionH="887400" prstMaterial="legacyMatte">
              <a:extrusionClr>
                <a:srgbClr val="939676"/>
              </a:extrusionClr>
            </a:sp3d>
          </a:bodyPr>
          <a:lstStyle/>
          <a:p>
            <a:pPr algn="ctr"/>
            <a:r>
              <a:rPr lang="es-ES" sz="3600" kern="10">
                <a:ln w="9525">
                  <a:round/>
                  <a:headEnd/>
                  <a:tailEnd/>
                </a:ln>
                <a:gradFill rotWithShape="1">
                  <a:gsLst>
                    <a:gs pos="0">
                      <a:srgbClr val="707070"/>
                    </a:gs>
                    <a:gs pos="50000">
                      <a:srgbClr val="FFFFFF"/>
                    </a:gs>
                    <a:gs pos="100000">
                      <a:srgbClr val="707070"/>
                    </a:gs>
                  </a:gsLst>
                  <a:lin ang="2700000" scaled="1"/>
                </a:gradFill>
                <a:latin typeface="High Tower Text"/>
              </a:rPr>
              <a:t>Títulos:</a:t>
            </a:r>
          </a:p>
        </p:txBody>
      </p:sp>
      <p:sp>
        <p:nvSpPr>
          <p:cNvPr id="71684" name="WordArt 4"/>
          <p:cNvSpPr>
            <a:spLocks noChangeArrowheads="1" noChangeShapeType="1" noTextEdit="1"/>
          </p:cNvSpPr>
          <p:nvPr/>
        </p:nvSpPr>
        <p:spPr bwMode="auto">
          <a:xfrm>
            <a:off x="1187450" y="3429000"/>
            <a:ext cx="7018338" cy="647700"/>
          </a:xfrm>
          <a:prstGeom prst="rect">
            <a:avLst/>
          </a:prstGeom>
        </p:spPr>
        <p:txBody>
          <a:bodyPr wrap="none" fromWordArt="1">
            <a:prstTxWarp prst="textSlantUp">
              <a:avLst>
                <a:gd name="adj" fmla="val 0"/>
              </a:avLst>
            </a:prstTxWarp>
          </a:bodyPr>
          <a:lstStyle/>
          <a:p>
            <a:pPr algn="ctr"/>
            <a:r>
              <a:rPr lang="es-ES" sz="3200" kern="10">
                <a:ln w="9525">
                  <a:noFill/>
                  <a:round/>
                  <a:headEnd/>
                  <a:tailEnd/>
                </a:ln>
                <a:gradFill rotWithShape="1">
                  <a:gsLst>
                    <a:gs pos="0">
                      <a:srgbClr val="CCCCFF"/>
                    </a:gs>
                    <a:gs pos="17999">
                      <a:srgbClr val="99CCFF"/>
                    </a:gs>
                    <a:gs pos="36000">
                      <a:srgbClr val="9966FF"/>
                    </a:gs>
                    <a:gs pos="61000">
                      <a:srgbClr val="CC99FF"/>
                    </a:gs>
                    <a:gs pos="82001">
                      <a:srgbClr val="99CCFF"/>
                    </a:gs>
                    <a:gs pos="100000">
                      <a:srgbClr val="CCCCFF"/>
                    </a:gs>
                  </a:gsLst>
                  <a:lin ang="5400000" scaled="1"/>
                </a:gradFill>
                <a:effectLst>
                  <a:prstShdw prst="shdw17" dist="17961" dir="2700000">
                    <a:srgbClr val="7A7A99"/>
                  </a:prstShdw>
                </a:effectLst>
                <a:latin typeface="High Tower Text"/>
              </a:rPr>
              <a:t>2ª Con un poco de azucar</a:t>
            </a:r>
          </a:p>
        </p:txBody>
      </p:sp>
      <p:sp>
        <p:nvSpPr>
          <p:cNvPr id="71685" name="WordArt 5"/>
          <p:cNvSpPr>
            <a:spLocks noChangeArrowheads="1" noChangeShapeType="1" noTextEdit="1"/>
          </p:cNvSpPr>
          <p:nvPr/>
        </p:nvSpPr>
        <p:spPr bwMode="auto">
          <a:xfrm>
            <a:off x="1187450" y="4221163"/>
            <a:ext cx="5040313" cy="576262"/>
          </a:xfrm>
          <a:prstGeom prst="rect">
            <a:avLst/>
          </a:prstGeom>
        </p:spPr>
        <p:txBody>
          <a:bodyPr wrap="none" fromWordArt="1">
            <a:prstTxWarp prst="textSlantUp">
              <a:avLst>
                <a:gd name="adj" fmla="val 0"/>
              </a:avLst>
            </a:prstTxWarp>
          </a:bodyPr>
          <a:lstStyle/>
          <a:p>
            <a:pPr algn="ctr"/>
            <a:r>
              <a:rPr lang="es-ES" sz="3600" kern="1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2700000">
                    <a:srgbClr val="385F99"/>
                  </a:prstShdw>
                </a:effectLst>
                <a:latin typeface="High Tower Text"/>
              </a:rPr>
              <a:t>3ª Migas de pan</a:t>
            </a:r>
          </a:p>
        </p:txBody>
      </p:sp>
      <p:sp>
        <p:nvSpPr>
          <p:cNvPr id="71686" name="WordArt 6"/>
          <p:cNvSpPr>
            <a:spLocks noChangeArrowheads="1" noChangeShapeType="1" noTextEdit="1"/>
          </p:cNvSpPr>
          <p:nvPr/>
        </p:nvSpPr>
        <p:spPr bwMode="auto">
          <a:xfrm>
            <a:off x="1258888" y="2565400"/>
            <a:ext cx="4881562" cy="576263"/>
          </a:xfrm>
          <a:prstGeom prst="rect">
            <a:avLst/>
          </a:prstGeom>
        </p:spPr>
        <p:txBody>
          <a:bodyPr wrap="none" fromWordArt="1">
            <a:prstTxWarp prst="textSlantUp">
              <a:avLst>
                <a:gd name="adj" fmla="val 0"/>
              </a:avLst>
            </a:prstTxWarp>
          </a:bodyPr>
          <a:lstStyle/>
          <a:p>
            <a:pPr algn="ctr"/>
            <a:r>
              <a:rPr lang="es-ES" sz="3600" kern="10">
                <a:ln w="9525">
                  <a:noFill/>
                  <a:round/>
                  <a:headEnd/>
                  <a:tailEnd/>
                </a:ln>
                <a:gradFill rotWithShape="1">
                  <a:gsLst>
                    <a:gs pos="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1"/>
                </a:gradFill>
                <a:effectLst>
                  <a:prstShdw prst="shdw17" dist="17961" dir="2700000">
                    <a:srgbClr val="975F7A"/>
                  </a:prstShdw>
                </a:effectLst>
                <a:latin typeface="High Tower Text"/>
              </a:rPr>
              <a:t>1ª Chin chin cheree</a:t>
            </a:r>
          </a:p>
        </p:txBody>
      </p:sp>
      <p:sp>
        <p:nvSpPr>
          <p:cNvPr id="71687" name="WordArt 7"/>
          <p:cNvSpPr>
            <a:spLocks noChangeArrowheads="1" noChangeShapeType="1" noTextEdit="1"/>
          </p:cNvSpPr>
          <p:nvPr/>
        </p:nvSpPr>
        <p:spPr bwMode="auto">
          <a:xfrm>
            <a:off x="1187450" y="5013325"/>
            <a:ext cx="6913563" cy="720725"/>
          </a:xfrm>
          <a:prstGeom prst="rect">
            <a:avLst/>
          </a:prstGeom>
        </p:spPr>
        <p:txBody>
          <a:bodyPr wrap="none" fromWordArt="1">
            <a:prstTxWarp prst="textSlantUp">
              <a:avLst>
                <a:gd name="adj" fmla="val 0"/>
              </a:avLst>
            </a:prstTxWarp>
          </a:bodyPr>
          <a:lstStyle/>
          <a:p>
            <a:pPr algn="ctr"/>
            <a:r>
              <a:rPr lang="es-ES" sz="3600" kern="10">
                <a:ln w="9525">
                  <a:noFill/>
                  <a:round/>
                  <a:headEnd/>
                  <a:tailEnd/>
                </a:ln>
                <a:gradFill rotWithShape="1">
                  <a:gsLst>
                    <a:gs pos="0">
                      <a:srgbClr val="03D4A8"/>
                    </a:gs>
                    <a:gs pos="25000">
                      <a:srgbClr val="21D6E0"/>
                    </a:gs>
                    <a:gs pos="75000">
                      <a:srgbClr val="0087E6"/>
                    </a:gs>
                    <a:gs pos="100000">
                      <a:srgbClr val="005CBF"/>
                    </a:gs>
                  </a:gsLst>
                  <a:lin ang="5400000" scaled="1"/>
                </a:gradFill>
                <a:effectLst>
                  <a:prstShdw prst="shdw17" dist="17961" dir="2700000">
                    <a:srgbClr val="027F65"/>
                  </a:prstShdw>
                </a:effectLst>
                <a:latin typeface="High Tower Text"/>
              </a:rPr>
              <a:t>4ª Supercalifragilisticoespialidoso</a:t>
            </a:r>
          </a:p>
        </p:txBody>
      </p:sp>
      <p:sp>
        <p:nvSpPr>
          <p:cNvPr id="71688" name="WordArt 8"/>
          <p:cNvSpPr>
            <a:spLocks noChangeArrowheads="1" noChangeShapeType="1" noTextEdit="1"/>
          </p:cNvSpPr>
          <p:nvPr/>
        </p:nvSpPr>
        <p:spPr bwMode="auto">
          <a:xfrm>
            <a:off x="1835150" y="5949950"/>
            <a:ext cx="5257800" cy="541338"/>
          </a:xfrm>
          <a:prstGeom prst="rect">
            <a:avLst/>
          </a:prstGeom>
        </p:spPr>
        <p:txBody>
          <a:bodyPr wrap="none" fromWordArt="1">
            <a:prstTxWarp prst="textPlain">
              <a:avLst>
                <a:gd name="adj" fmla="val 50000"/>
              </a:avLst>
            </a:prstTxWarp>
          </a:bodyPr>
          <a:lstStyle/>
          <a:p>
            <a:pPr algn="ctr"/>
            <a:r>
              <a:rPr lang="es-ES" sz="3600" i="1" kern="10">
                <a:ln w="9525">
                  <a:noFill/>
                  <a:round/>
                  <a:headEnd/>
                  <a:tailEnd/>
                </a:ln>
                <a:solidFill>
                  <a:srgbClr val="FFFFFF"/>
                </a:solidFill>
                <a:effectLst>
                  <a:prstShdw prst="shdw17" dist="17961" dir="2700000">
                    <a:srgbClr val="999999"/>
                  </a:prstShdw>
                </a:effectLst>
                <a:latin typeface="High Tower Text"/>
              </a:rPr>
              <a:t>Pasa una feliz semana</a:t>
            </a:r>
          </a:p>
        </p:txBody>
      </p:sp>
    </p:spTree>
  </p:cSld>
  <p:clrMapOvr>
    <a:masterClrMapping/>
  </p:clrMapOvr>
  <p:transition spd="slow" advTm="6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withEffect">
                                  <p:stCondLst>
                                    <p:cond delay="0"/>
                                  </p:stCondLst>
                                  <p:childTnLst>
                                    <p:set>
                                      <p:cBhvr>
                                        <p:cTn id="6" dur="1" fill="hold">
                                          <p:stCondLst>
                                            <p:cond delay="0"/>
                                          </p:stCondLst>
                                        </p:cTn>
                                        <p:tgtEl>
                                          <p:spTgt spid="71682"/>
                                        </p:tgtEl>
                                        <p:attrNameLst>
                                          <p:attrName>style.visibility</p:attrName>
                                        </p:attrNameLst>
                                      </p:cBhvr>
                                      <p:to>
                                        <p:strVal val="visible"/>
                                      </p:to>
                                    </p:set>
                                    <p:animScale>
                                      <p:cBhvr>
                                        <p:cTn id="7" dur="3000" decel="50000" fill="hold">
                                          <p:stCondLst>
                                            <p:cond delay="0"/>
                                          </p:stCondLst>
                                        </p:cTn>
                                        <p:tgtEl>
                                          <p:spTgt spid="7168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71682"/>
                                        </p:tgtEl>
                                        <p:attrNameLst>
                                          <p:attrName>ppt_x</p:attrName>
                                          <p:attrName>ppt_y</p:attrName>
                                        </p:attrNameLst>
                                      </p:cBhvr>
                                    </p:animMotion>
                                    <p:animEffect transition="in" filter="fade">
                                      <p:cBhvr>
                                        <p:cTn id="9" dur="3000"/>
                                        <p:tgtEl>
                                          <p:spTgt spid="71682"/>
                                        </p:tgtEl>
                                      </p:cBhvr>
                                    </p:animEffect>
                                  </p:childTnLst>
                                </p:cTn>
                              </p:par>
                              <p:par>
                                <p:cTn id="10" presetID="23" presetClass="entr" presetSubtype="16" fill="hold" grpId="1" nodeType="withEffect">
                                  <p:stCondLst>
                                    <p:cond delay="0"/>
                                  </p:stCondLst>
                                  <p:childTnLst>
                                    <p:set>
                                      <p:cBhvr>
                                        <p:cTn id="11" dur="1" fill="hold">
                                          <p:stCondLst>
                                            <p:cond delay="0"/>
                                          </p:stCondLst>
                                        </p:cTn>
                                        <p:tgtEl>
                                          <p:spTgt spid="71682"/>
                                        </p:tgtEl>
                                        <p:attrNameLst>
                                          <p:attrName>style.visibility</p:attrName>
                                        </p:attrNameLst>
                                      </p:cBhvr>
                                      <p:to>
                                        <p:strVal val="visible"/>
                                      </p:to>
                                    </p:set>
                                    <p:anim calcmode="lin" valueType="num">
                                      <p:cBhvr>
                                        <p:cTn id="12" dur="5000" fill="hold"/>
                                        <p:tgtEl>
                                          <p:spTgt spid="71682"/>
                                        </p:tgtEl>
                                        <p:attrNameLst>
                                          <p:attrName>ppt_w</p:attrName>
                                        </p:attrNameLst>
                                      </p:cBhvr>
                                      <p:tavLst>
                                        <p:tav tm="0">
                                          <p:val>
                                            <p:fltVal val="0"/>
                                          </p:val>
                                        </p:tav>
                                        <p:tav tm="100000">
                                          <p:val>
                                            <p:strVal val="#ppt_w"/>
                                          </p:val>
                                        </p:tav>
                                      </p:tavLst>
                                    </p:anim>
                                    <p:anim calcmode="lin" valueType="num">
                                      <p:cBhvr>
                                        <p:cTn id="13" dur="5000" fill="hold"/>
                                        <p:tgtEl>
                                          <p:spTgt spid="71682"/>
                                        </p:tgtEl>
                                        <p:attrNameLst>
                                          <p:attrName>ppt_h</p:attrName>
                                        </p:attrNameLst>
                                      </p:cBhvr>
                                      <p:tavLst>
                                        <p:tav tm="0">
                                          <p:val>
                                            <p:fltVal val="0"/>
                                          </p:val>
                                        </p:tav>
                                        <p:tav tm="100000">
                                          <p:val>
                                            <p:strVal val="#ppt_h"/>
                                          </p:val>
                                        </p:tav>
                                      </p:tavLst>
                                    </p:anim>
                                  </p:childTnLst>
                                </p:cTn>
                              </p:par>
                            </p:childTnLst>
                          </p:cTn>
                        </p:par>
                        <p:par>
                          <p:cTn id="14" fill="hold">
                            <p:stCondLst>
                              <p:cond delay="5000"/>
                            </p:stCondLst>
                            <p:childTnLst>
                              <p:par>
                                <p:cTn id="15" presetID="7" presetClass="entr" presetSubtype="4" fill="hold" grpId="0" nodeType="afterEffect">
                                  <p:stCondLst>
                                    <p:cond delay="500"/>
                                  </p:stCondLst>
                                  <p:childTnLst>
                                    <p:set>
                                      <p:cBhvr>
                                        <p:cTn id="16" dur="1" fill="hold">
                                          <p:stCondLst>
                                            <p:cond delay="0"/>
                                          </p:stCondLst>
                                        </p:cTn>
                                        <p:tgtEl>
                                          <p:spTgt spid="71683"/>
                                        </p:tgtEl>
                                        <p:attrNameLst>
                                          <p:attrName>style.visibility</p:attrName>
                                        </p:attrNameLst>
                                      </p:cBhvr>
                                      <p:to>
                                        <p:strVal val="visible"/>
                                      </p:to>
                                    </p:set>
                                    <p:anim calcmode="lin" valueType="num">
                                      <p:cBhvr additive="base">
                                        <p:cTn id="17" dur="3000" fill="hold"/>
                                        <p:tgtEl>
                                          <p:spTgt spid="71683"/>
                                        </p:tgtEl>
                                        <p:attrNameLst>
                                          <p:attrName>ppt_x</p:attrName>
                                        </p:attrNameLst>
                                      </p:cBhvr>
                                      <p:tavLst>
                                        <p:tav tm="0">
                                          <p:val>
                                            <p:strVal val="#ppt_x"/>
                                          </p:val>
                                        </p:tav>
                                        <p:tav tm="100000">
                                          <p:val>
                                            <p:strVal val="#ppt_x"/>
                                          </p:val>
                                        </p:tav>
                                      </p:tavLst>
                                    </p:anim>
                                    <p:anim calcmode="lin" valueType="num">
                                      <p:cBhvr additive="base">
                                        <p:cTn id="18" dur="3000" fill="hold"/>
                                        <p:tgtEl>
                                          <p:spTgt spid="71683"/>
                                        </p:tgtEl>
                                        <p:attrNameLst>
                                          <p:attrName>ppt_y</p:attrName>
                                        </p:attrNameLst>
                                      </p:cBhvr>
                                      <p:tavLst>
                                        <p:tav tm="0">
                                          <p:val>
                                            <p:strVal val="1+#ppt_h/2"/>
                                          </p:val>
                                        </p:tav>
                                        <p:tav tm="100000">
                                          <p:val>
                                            <p:strVal val="#ppt_y"/>
                                          </p:val>
                                        </p:tav>
                                      </p:tavLst>
                                    </p:anim>
                                  </p:childTnLst>
                                </p:cTn>
                              </p:par>
                              <p:par>
                                <p:cTn id="19" presetID="19" presetClass="entr" presetSubtype="10" fill="hold" grpId="1" nodeType="withEffect">
                                  <p:stCondLst>
                                    <p:cond delay="500"/>
                                  </p:stCondLst>
                                  <p:childTnLst>
                                    <p:set>
                                      <p:cBhvr>
                                        <p:cTn id="20" dur="1" fill="hold">
                                          <p:stCondLst>
                                            <p:cond delay="0"/>
                                          </p:stCondLst>
                                        </p:cTn>
                                        <p:tgtEl>
                                          <p:spTgt spid="71683"/>
                                        </p:tgtEl>
                                        <p:attrNameLst>
                                          <p:attrName>style.visibility</p:attrName>
                                        </p:attrNameLst>
                                      </p:cBhvr>
                                      <p:to>
                                        <p:strVal val="visible"/>
                                      </p:to>
                                    </p:set>
                                    <p:anim calcmode="lin" valueType="num">
                                      <p:cBhvr>
                                        <p:cTn id="21" dur="3000" fill="hold"/>
                                        <p:tgtEl>
                                          <p:spTgt spid="71683"/>
                                        </p:tgtEl>
                                        <p:attrNameLst>
                                          <p:attrName>ppt_w</p:attrName>
                                        </p:attrNameLst>
                                      </p:cBhvr>
                                      <p:tavLst>
                                        <p:tav tm="0" fmla="#ppt_w*sin(2.5*pi*$)">
                                          <p:val>
                                            <p:fltVal val="0"/>
                                          </p:val>
                                        </p:tav>
                                        <p:tav tm="100000">
                                          <p:val>
                                            <p:fltVal val="1"/>
                                          </p:val>
                                        </p:tav>
                                      </p:tavLst>
                                    </p:anim>
                                    <p:anim calcmode="lin" valueType="num">
                                      <p:cBhvr>
                                        <p:cTn id="22" dur="3000" fill="hold"/>
                                        <p:tgtEl>
                                          <p:spTgt spid="71683"/>
                                        </p:tgtEl>
                                        <p:attrNameLst>
                                          <p:attrName>ppt_h</p:attrName>
                                        </p:attrNameLst>
                                      </p:cBhvr>
                                      <p:tavLst>
                                        <p:tav tm="0">
                                          <p:val>
                                            <p:strVal val="#ppt_h"/>
                                          </p:val>
                                        </p:tav>
                                        <p:tav tm="100000">
                                          <p:val>
                                            <p:strVal val="#ppt_h"/>
                                          </p:val>
                                        </p:tav>
                                      </p:tavLst>
                                    </p:anim>
                                  </p:childTnLst>
                                </p:cTn>
                              </p:par>
                            </p:childTnLst>
                          </p:cTn>
                        </p:par>
                        <p:par>
                          <p:cTn id="23" fill="hold">
                            <p:stCondLst>
                              <p:cond delay="8500"/>
                            </p:stCondLst>
                            <p:childTnLst>
                              <p:par>
                                <p:cTn id="24" presetID="42" presetClass="entr" presetSubtype="0" fill="hold" grpId="0" nodeType="afterEffect">
                                  <p:stCondLst>
                                    <p:cond delay="0"/>
                                  </p:stCondLst>
                                  <p:childTnLst>
                                    <p:set>
                                      <p:cBhvr>
                                        <p:cTn id="25" dur="1" fill="hold">
                                          <p:stCondLst>
                                            <p:cond delay="0"/>
                                          </p:stCondLst>
                                        </p:cTn>
                                        <p:tgtEl>
                                          <p:spTgt spid="71686"/>
                                        </p:tgtEl>
                                        <p:attrNameLst>
                                          <p:attrName>style.visibility</p:attrName>
                                        </p:attrNameLst>
                                      </p:cBhvr>
                                      <p:to>
                                        <p:strVal val="visible"/>
                                      </p:to>
                                    </p:set>
                                    <p:animEffect transition="in" filter="fade">
                                      <p:cBhvr>
                                        <p:cTn id="26" dur="3000"/>
                                        <p:tgtEl>
                                          <p:spTgt spid="71686"/>
                                        </p:tgtEl>
                                      </p:cBhvr>
                                    </p:animEffect>
                                    <p:anim calcmode="lin" valueType="num">
                                      <p:cBhvr>
                                        <p:cTn id="27" dur="3000" fill="hold"/>
                                        <p:tgtEl>
                                          <p:spTgt spid="71686"/>
                                        </p:tgtEl>
                                        <p:attrNameLst>
                                          <p:attrName>ppt_x</p:attrName>
                                        </p:attrNameLst>
                                      </p:cBhvr>
                                      <p:tavLst>
                                        <p:tav tm="0">
                                          <p:val>
                                            <p:strVal val="#ppt_x"/>
                                          </p:val>
                                        </p:tav>
                                        <p:tav tm="100000">
                                          <p:val>
                                            <p:strVal val="#ppt_x"/>
                                          </p:val>
                                        </p:tav>
                                      </p:tavLst>
                                    </p:anim>
                                    <p:anim calcmode="lin" valueType="num">
                                      <p:cBhvr>
                                        <p:cTn id="28" dur="3000" fill="hold"/>
                                        <p:tgtEl>
                                          <p:spTgt spid="71686"/>
                                        </p:tgtEl>
                                        <p:attrNameLst>
                                          <p:attrName>ppt_y</p:attrName>
                                        </p:attrNameLst>
                                      </p:cBhvr>
                                      <p:tavLst>
                                        <p:tav tm="0">
                                          <p:val>
                                            <p:strVal val="#ppt_y+.1"/>
                                          </p:val>
                                        </p:tav>
                                        <p:tav tm="100000">
                                          <p:val>
                                            <p:strVal val="#ppt_y"/>
                                          </p:val>
                                        </p:tav>
                                      </p:tavLst>
                                    </p:anim>
                                  </p:childTnLst>
                                </p:cTn>
                              </p:par>
                            </p:childTnLst>
                          </p:cTn>
                        </p:par>
                        <p:par>
                          <p:cTn id="29" fill="hold">
                            <p:stCondLst>
                              <p:cond delay="11500"/>
                            </p:stCondLst>
                            <p:childTnLst>
                              <p:par>
                                <p:cTn id="30" presetID="42" presetClass="entr" presetSubtype="0" fill="hold" grpId="0" nodeType="afterEffect">
                                  <p:stCondLst>
                                    <p:cond delay="500"/>
                                  </p:stCondLst>
                                  <p:childTnLst>
                                    <p:set>
                                      <p:cBhvr>
                                        <p:cTn id="31" dur="1" fill="hold">
                                          <p:stCondLst>
                                            <p:cond delay="0"/>
                                          </p:stCondLst>
                                        </p:cTn>
                                        <p:tgtEl>
                                          <p:spTgt spid="71684"/>
                                        </p:tgtEl>
                                        <p:attrNameLst>
                                          <p:attrName>style.visibility</p:attrName>
                                        </p:attrNameLst>
                                      </p:cBhvr>
                                      <p:to>
                                        <p:strVal val="visible"/>
                                      </p:to>
                                    </p:set>
                                    <p:animEffect transition="in" filter="fade">
                                      <p:cBhvr>
                                        <p:cTn id="32" dur="3000"/>
                                        <p:tgtEl>
                                          <p:spTgt spid="71684"/>
                                        </p:tgtEl>
                                      </p:cBhvr>
                                    </p:animEffect>
                                    <p:anim calcmode="lin" valueType="num">
                                      <p:cBhvr>
                                        <p:cTn id="33" dur="3000" fill="hold"/>
                                        <p:tgtEl>
                                          <p:spTgt spid="71684"/>
                                        </p:tgtEl>
                                        <p:attrNameLst>
                                          <p:attrName>ppt_x</p:attrName>
                                        </p:attrNameLst>
                                      </p:cBhvr>
                                      <p:tavLst>
                                        <p:tav tm="0">
                                          <p:val>
                                            <p:strVal val="#ppt_x"/>
                                          </p:val>
                                        </p:tav>
                                        <p:tav tm="100000">
                                          <p:val>
                                            <p:strVal val="#ppt_x"/>
                                          </p:val>
                                        </p:tav>
                                      </p:tavLst>
                                    </p:anim>
                                    <p:anim calcmode="lin" valueType="num">
                                      <p:cBhvr>
                                        <p:cTn id="34" dur="3000" fill="hold"/>
                                        <p:tgtEl>
                                          <p:spTgt spid="71684"/>
                                        </p:tgtEl>
                                        <p:attrNameLst>
                                          <p:attrName>ppt_y</p:attrName>
                                        </p:attrNameLst>
                                      </p:cBhvr>
                                      <p:tavLst>
                                        <p:tav tm="0">
                                          <p:val>
                                            <p:strVal val="#ppt_y+.1"/>
                                          </p:val>
                                        </p:tav>
                                        <p:tav tm="100000">
                                          <p:val>
                                            <p:strVal val="#ppt_y"/>
                                          </p:val>
                                        </p:tav>
                                      </p:tavLst>
                                    </p:anim>
                                  </p:childTnLst>
                                </p:cTn>
                              </p:par>
                            </p:childTnLst>
                          </p:cTn>
                        </p:par>
                        <p:par>
                          <p:cTn id="35" fill="hold">
                            <p:stCondLst>
                              <p:cond delay="15000"/>
                            </p:stCondLst>
                            <p:childTnLst>
                              <p:par>
                                <p:cTn id="36" presetID="42" presetClass="entr" presetSubtype="0" fill="hold" grpId="0" nodeType="afterEffect">
                                  <p:stCondLst>
                                    <p:cond delay="0"/>
                                  </p:stCondLst>
                                  <p:childTnLst>
                                    <p:set>
                                      <p:cBhvr>
                                        <p:cTn id="37" dur="1" fill="hold">
                                          <p:stCondLst>
                                            <p:cond delay="0"/>
                                          </p:stCondLst>
                                        </p:cTn>
                                        <p:tgtEl>
                                          <p:spTgt spid="71685"/>
                                        </p:tgtEl>
                                        <p:attrNameLst>
                                          <p:attrName>style.visibility</p:attrName>
                                        </p:attrNameLst>
                                      </p:cBhvr>
                                      <p:to>
                                        <p:strVal val="visible"/>
                                      </p:to>
                                    </p:set>
                                    <p:animEffect transition="in" filter="fade">
                                      <p:cBhvr>
                                        <p:cTn id="38" dur="3000"/>
                                        <p:tgtEl>
                                          <p:spTgt spid="71685"/>
                                        </p:tgtEl>
                                      </p:cBhvr>
                                    </p:animEffect>
                                    <p:anim calcmode="lin" valueType="num">
                                      <p:cBhvr>
                                        <p:cTn id="39" dur="3000" fill="hold"/>
                                        <p:tgtEl>
                                          <p:spTgt spid="71685"/>
                                        </p:tgtEl>
                                        <p:attrNameLst>
                                          <p:attrName>ppt_x</p:attrName>
                                        </p:attrNameLst>
                                      </p:cBhvr>
                                      <p:tavLst>
                                        <p:tav tm="0">
                                          <p:val>
                                            <p:strVal val="#ppt_x"/>
                                          </p:val>
                                        </p:tav>
                                        <p:tav tm="100000">
                                          <p:val>
                                            <p:strVal val="#ppt_x"/>
                                          </p:val>
                                        </p:tav>
                                      </p:tavLst>
                                    </p:anim>
                                    <p:anim calcmode="lin" valueType="num">
                                      <p:cBhvr>
                                        <p:cTn id="40" dur="3000" fill="hold"/>
                                        <p:tgtEl>
                                          <p:spTgt spid="71685"/>
                                        </p:tgtEl>
                                        <p:attrNameLst>
                                          <p:attrName>ppt_y</p:attrName>
                                        </p:attrNameLst>
                                      </p:cBhvr>
                                      <p:tavLst>
                                        <p:tav tm="0">
                                          <p:val>
                                            <p:strVal val="#ppt_y+.1"/>
                                          </p:val>
                                        </p:tav>
                                        <p:tav tm="100000">
                                          <p:val>
                                            <p:strVal val="#ppt_y"/>
                                          </p:val>
                                        </p:tav>
                                      </p:tavLst>
                                    </p:anim>
                                  </p:childTnLst>
                                </p:cTn>
                              </p:par>
                            </p:childTnLst>
                          </p:cTn>
                        </p:par>
                        <p:par>
                          <p:cTn id="41" fill="hold">
                            <p:stCondLst>
                              <p:cond delay="18000"/>
                            </p:stCondLst>
                            <p:childTnLst>
                              <p:par>
                                <p:cTn id="42" presetID="42" presetClass="entr" presetSubtype="0" fill="hold" grpId="0" nodeType="afterEffect">
                                  <p:stCondLst>
                                    <p:cond delay="0"/>
                                  </p:stCondLst>
                                  <p:childTnLst>
                                    <p:set>
                                      <p:cBhvr>
                                        <p:cTn id="43" dur="1" fill="hold">
                                          <p:stCondLst>
                                            <p:cond delay="0"/>
                                          </p:stCondLst>
                                        </p:cTn>
                                        <p:tgtEl>
                                          <p:spTgt spid="71687"/>
                                        </p:tgtEl>
                                        <p:attrNameLst>
                                          <p:attrName>style.visibility</p:attrName>
                                        </p:attrNameLst>
                                      </p:cBhvr>
                                      <p:to>
                                        <p:strVal val="visible"/>
                                      </p:to>
                                    </p:set>
                                    <p:animEffect transition="in" filter="fade">
                                      <p:cBhvr>
                                        <p:cTn id="44" dur="3000"/>
                                        <p:tgtEl>
                                          <p:spTgt spid="71687"/>
                                        </p:tgtEl>
                                      </p:cBhvr>
                                    </p:animEffect>
                                    <p:anim calcmode="lin" valueType="num">
                                      <p:cBhvr>
                                        <p:cTn id="45" dur="3000" fill="hold"/>
                                        <p:tgtEl>
                                          <p:spTgt spid="71687"/>
                                        </p:tgtEl>
                                        <p:attrNameLst>
                                          <p:attrName>ppt_x</p:attrName>
                                        </p:attrNameLst>
                                      </p:cBhvr>
                                      <p:tavLst>
                                        <p:tav tm="0">
                                          <p:val>
                                            <p:strVal val="#ppt_x"/>
                                          </p:val>
                                        </p:tav>
                                        <p:tav tm="100000">
                                          <p:val>
                                            <p:strVal val="#ppt_x"/>
                                          </p:val>
                                        </p:tav>
                                      </p:tavLst>
                                    </p:anim>
                                    <p:anim calcmode="lin" valueType="num">
                                      <p:cBhvr>
                                        <p:cTn id="46" dur="3000" fill="hold"/>
                                        <p:tgtEl>
                                          <p:spTgt spid="71687"/>
                                        </p:tgtEl>
                                        <p:attrNameLst>
                                          <p:attrName>ppt_y</p:attrName>
                                        </p:attrNameLst>
                                      </p:cBhvr>
                                      <p:tavLst>
                                        <p:tav tm="0">
                                          <p:val>
                                            <p:strVal val="#ppt_y+.1"/>
                                          </p:val>
                                        </p:tav>
                                        <p:tav tm="100000">
                                          <p:val>
                                            <p:strVal val="#ppt_y"/>
                                          </p:val>
                                        </p:tav>
                                      </p:tavLst>
                                    </p:anim>
                                  </p:childTnLst>
                                </p:cTn>
                              </p:par>
                            </p:childTnLst>
                          </p:cTn>
                        </p:par>
                        <p:par>
                          <p:cTn id="47" fill="hold">
                            <p:stCondLst>
                              <p:cond delay="21000"/>
                            </p:stCondLst>
                            <p:childTnLst>
                              <p:par>
                                <p:cTn id="48" presetID="39" presetClass="entr" presetSubtype="0" accel="100000" fill="hold" grpId="0" nodeType="afterEffect">
                                  <p:stCondLst>
                                    <p:cond delay="1000"/>
                                  </p:stCondLst>
                                  <p:childTnLst>
                                    <p:set>
                                      <p:cBhvr>
                                        <p:cTn id="49" dur="1" fill="hold">
                                          <p:stCondLst>
                                            <p:cond delay="0"/>
                                          </p:stCondLst>
                                        </p:cTn>
                                        <p:tgtEl>
                                          <p:spTgt spid="71688"/>
                                        </p:tgtEl>
                                        <p:attrNameLst>
                                          <p:attrName>style.visibility</p:attrName>
                                        </p:attrNameLst>
                                      </p:cBhvr>
                                      <p:to>
                                        <p:strVal val="visible"/>
                                      </p:to>
                                    </p:set>
                                    <p:anim calcmode="lin" valueType="num">
                                      <p:cBhvr>
                                        <p:cTn id="50" dur="3000" fill="hold"/>
                                        <p:tgtEl>
                                          <p:spTgt spid="71688"/>
                                        </p:tgtEl>
                                        <p:attrNameLst>
                                          <p:attrName>ppt_h</p:attrName>
                                        </p:attrNameLst>
                                      </p:cBhvr>
                                      <p:tavLst>
                                        <p:tav tm="0">
                                          <p:val>
                                            <p:strVal val="#ppt_h/20"/>
                                          </p:val>
                                        </p:tav>
                                        <p:tav tm="50000">
                                          <p:val>
                                            <p:strVal val="#ppt_h/20"/>
                                          </p:val>
                                        </p:tav>
                                        <p:tav tm="100000">
                                          <p:val>
                                            <p:strVal val="#ppt_h"/>
                                          </p:val>
                                        </p:tav>
                                      </p:tavLst>
                                    </p:anim>
                                    <p:anim calcmode="lin" valueType="num">
                                      <p:cBhvr>
                                        <p:cTn id="51" dur="3000" fill="hold"/>
                                        <p:tgtEl>
                                          <p:spTgt spid="71688"/>
                                        </p:tgtEl>
                                        <p:attrNameLst>
                                          <p:attrName>ppt_w</p:attrName>
                                        </p:attrNameLst>
                                      </p:cBhvr>
                                      <p:tavLst>
                                        <p:tav tm="0">
                                          <p:val>
                                            <p:strVal val="#ppt_w+.3"/>
                                          </p:val>
                                        </p:tav>
                                        <p:tav tm="50000">
                                          <p:val>
                                            <p:strVal val="#ppt_w+.3"/>
                                          </p:val>
                                        </p:tav>
                                        <p:tav tm="100000">
                                          <p:val>
                                            <p:strVal val="#ppt_w"/>
                                          </p:val>
                                        </p:tav>
                                      </p:tavLst>
                                    </p:anim>
                                    <p:anim calcmode="lin" valueType="num">
                                      <p:cBhvr>
                                        <p:cTn id="52" dur="3000" fill="hold"/>
                                        <p:tgtEl>
                                          <p:spTgt spid="71688"/>
                                        </p:tgtEl>
                                        <p:attrNameLst>
                                          <p:attrName>ppt_x</p:attrName>
                                        </p:attrNameLst>
                                      </p:cBhvr>
                                      <p:tavLst>
                                        <p:tav tm="0">
                                          <p:val>
                                            <p:strVal val="#ppt_x-.3"/>
                                          </p:val>
                                        </p:tav>
                                        <p:tav tm="50000">
                                          <p:val>
                                            <p:strVal val="#ppt_x"/>
                                          </p:val>
                                        </p:tav>
                                        <p:tav tm="100000">
                                          <p:val>
                                            <p:strVal val="#ppt_x"/>
                                          </p:val>
                                        </p:tav>
                                      </p:tavLst>
                                    </p:anim>
                                    <p:anim calcmode="lin" valueType="num">
                                      <p:cBhvr>
                                        <p:cTn id="53" dur="3000" fill="hold"/>
                                        <p:tgtEl>
                                          <p:spTgt spid="716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animBg="1"/>
      <p:bldP spid="71682" grpId="1" animBg="1"/>
      <p:bldP spid="71683" grpId="0" animBg="1"/>
      <p:bldP spid="71683" grpId="1" animBg="1"/>
      <p:bldP spid="71684" grpId="0" animBg="1"/>
      <p:bldP spid="71685" grpId="0" animBg="1"/>
      <p:bldP spid="71686" grpId="0" animBg="1"/>
      <p:bldP spid="71687" grpId="0" animBg="1"/>
      <p:bldP spid="71688" grpId="0" animBg="1"/>
    </p:bldLst>
  </p:timing>
</p:sld>
</file>

<file path=ppt/slides/slide67.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solidFill>
                <a:srgbClr val="000000"/>
              </a:solidFill>
              <a:cs typeface="+mn-cs"/>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heme/theme1.xml><?xml version="1.0" encoding="utf-8"?>
<a:theme xmlns:a="http://schemas.openxmlformats.org/drawingml/2006/main" name="mary_poppins_0">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mary_poppins_0</Template>
  <TotalTime>2</TotalTime>
  <Words>1267</Words>
  <Application>Microsoft Office PowerPoint</Application>
  <PresentationFormat>Presentación en pantalla (4:3)</PresentationFormat>
  <Paragraphs>92</Paragraphs>
  <Slides>67</Slides>
  <Notes>3</Notes>
  <HiddenSlides>0</HiddenSlides>
  <MMClips>0</MMClips>
  <ScaleCrop>false</ScaleCrop>
  <HeadingPairs>
    <vt:vector size="6" baseType="variant">
      <vt:variant>
        <vt:lpstr>Fuentes usadas</vt:lpstr>
      </vt:variant>
      <vt:variant>
        <vt:i4>4</vt:i4>
      </vt:variant>
      <vt:variant>
        <vt:lpstr>Tema</vt:lpstr>
      </vt:variant>
      <vt:variant>
        <vt:i4>3</vt:i4>
      </vt:variant>
      <vt:variant>
        <vt:lpstr>Títulos de diapositiva</vt:lpstr>
      </vt:variant>
      <vt:variant>
        <vt:i4>67</vt:i4>
      </vt:variant>
    </vt:vector>
  </HeadingPairs>
  <TitlesOfParts>
    <vt:vector size="74" baseType="lpstr">
      <vt:lpstr>Arial</vt:lpstr>
      <vt:lpstr>Calibri</vt:lpstr>
      <vt:lpstr>Calibri Light</vt:lpstr>
      <vt:lpstr>AR BLANCA</vt:lpstr>
      <vt:lpstr>mary_poppins_0</vt:lpstr>
      <vt:lpstr>1_Tema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cp:lastModifiedBy>JOSE LUIS</cp:lastModifiedBy>
  <cp:revision>1</cp:revision>
  <dcterms:created xsi:type="dcterms:W3CDTF">2014-11-11T07:30:03Z</dcterms:created>
  <dcterms:modified xsi:type="dcterms:W3CDTF">2014-11-11T07:32:31Z</dcterms:modified>
</cp:coreProperties>
</file>