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54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9144000" cy="6858000" type="screen4x3"/>
  <p:notesSz cx="6858000" cy="9144000"/>
  <p:defaultTextStyle>
    <a:defPPr>
      <a:defRPr lang="fr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mPAaigseW6CiLTNtPXV5Q==" hashData="EyxSUMPkQn8DbOS2jgiPkxS0i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32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noProof="0" smtClean="0"/>
              <a:t>Cliquez pour modifier les styles du texte du masque</a:t>
            </a:r>
          </a:p>
          <a:p>
            <a:pPr lvl="1"/>
            <a:r>
              <a:rPr lang="fr-CH" noProof="0" smtClean="0"/>
              <a:t>Deuxième niveau</a:t>
            </a:r>
          </a:p>
          <a:p>
            <a:pPr lvl="2"/>
            <a:r>
              <a:rPr lang="fr-CH" noProof="0" smtClean="0"/>
              <a:t>Troisième niveau</a:t>
            </a:r>
          </a:p>
          <a:p>
            <a:pPr lvl="3"/>
            <a:r>
              <a:rPr lang="fr-CH" noProof="0" smtClean="0"/>
              <a:t>Quatrième niveau</a:t>
            </a:r>
          </a:p>
          <a:p>
            <a:pPr lvl="4"/>
            <a:r>
              <a:rPr lang="fr-CH" noProof="0" smtClean="0"/>
              <a:t>Cinquième niveau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C723F98-62CD-4F17-9AFA-DDC4DB4B3746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734919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9A54F-ADC6-4706-B054-C7AFD99C25CC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90404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CB0E82-F9C8-4216-9E95-A7CBEAB6EB38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31551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4C7CB-FFA3-4FB5-835F-84FA70AFA55C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82055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58A366-A2E0-4780-BB99-2AC1B477B805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81423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21246-8329-495F-A360-BA7A0A7BEDCB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54181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2136B-F57D-46B1-B689-B4C9920F43C1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297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CA759-4C04-4244-BE4A-0E249088134F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5884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D83F2-61D2-422F-BCF8-B231AF453B7F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66746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A3022-6C8E-4C54-9297-C5DCF817E2AE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78636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D12DD-E823-4FA0-9F03-DBF265844228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06229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0CC9C-745D-44F2-9DB7-B96C48E7667A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77831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992209-BABA-4B54-A9EE-5F9E78386864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372974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75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34876A5-D6B2-46B0-B7EA-B263C6355EDD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536302" y="404664"/>
            <a:ext cx="8219771" cy="1008062"/>
          </a:xfrm>
          <a:solidFill>
            <a:schemeClr val="tx1"/>
          </a:solidFill>
        </p:spPr>
        <p:txBody>
          <a:bodyPr/>
          <a:lstStyle/>
          <a:p>
            <a:r>
              <a:rPr lang="es-ES" sz="4800" dirty="0">
                <a:solidFill>
                  <a:schemeClr val="accent1"/>
                </a:solidFill>
              </a:rPr>
              <a:t>L</a:t>
            </a:r>
            <a:r>
              <a:rPr lang="es-ES" sz="4800" dirty="0" smtClean="0">
                <a:solidFill>
                  <a:schemeClr val="accent1"/>
                </a:solidFill>
              </a:rPr>
              <a:t>os niños de todo del mundo</a:t>
            </a:r>
            <a:endParaRPr lang="fr-CH" sz="4800" dirty="0" smtClean="0">
              <a:solidFill>
                <a:schemeClr val="accent1"/>
              </a:solidFill>
            </a:endParaRPr>
          </a:p>
        </p:txBody>
      </p:sp>
      <p:pic>
        <p:nvPicPr>
          <p:cNvPr id="3075" name="Image 6" descr="swiat_dziecka_110.jpg"/>
          <p:cNvPicPr>
            <a:picLocks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2450" y="1717675"/>
            <a:ext cx="1339850" cy="1998663"/>
          </a:xfrm>
          <a:noFill/>
        </p:spPr>
      </p:pic>
      <p:pic>
        <p:nvPicPr>
          <p:cNvPr id="3076" name="Image 4" descr="swiat_dziecka_81.jpg"/>
          <p:cNvPicPr>
            <a:picLocks noChangeAspect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35663" y="1700213"/>
            <a:ext cx="1444625" cy="2016125"/>
          </a:xfrm>
          <a:noFill/>
        </p:spPr>
      </p:pic>
      <p:pic>
        <p:nvPicPr>
          <p:cNvPr id="3077" name="Image 3" descr="swiat_dziecka_13.jpg"/>
          <p:cNvPicPr>
            <a:picLocks noChangeAspect="1"/>
          </p:cNvPicPr>
          <p:nvPr>
            <p:ph sz="quarter" idx="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4005263"/>
            <a:ext cx="1363663" cy="2016125"/>
          </a:xfrm>
          <a:noFill/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5724525" y="6092825"/>
            <a:ext cx="2720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CH" sz="2400">
                <a:solidFill>
                  <a:schemeClr val="accent1"/>
                </a:solidFill>
                <a:latin typeface="Monotype Corsiva" pitchFamily="66" charset="0"/>
              </a:rPr>
              <a:t>Automatique et musical</a:t>
            </a:r>
          </a:p>
        </p:txBody>
      </p:sp>
      <p:pic>
        <p:nvPicPr>
          <p:cNvPr id="3080" name="Image 4" descr="swiat_dziecka_21.jpg"/>
          <p:cNvPicPr>
            <a:picLocks noChangeAspect="1"/>
          </p:cNvPicPr>
          <p:nvPr>
            <p:ph sz="quarter" idx="4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35663" y="4005263"/>
            <a:ext cx="1444625" cy="2087562"/>
          </a:xfrm>
          <a:noFill/>
        </p:spPr>
      </p:pic>
      <p:pic>
        <p:nvPicPr>
          <p:cNvPr id="3081" name="Image 5" descr="swiat_dziecka_59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700213"/>
            <a:ext cx="1292225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Rectangle 10"/>
          <p:cNvSpPr>
            <a:spLocks noChangeArrowheads="1"/>
          </p:cNvSpPr>
          <p:nvPr/>
        </p:nvSpPr>
        <p:spPr bwMode="auto">
          <a:xfrm>
            <a:off x="539750" y="260350"/>
            <a:ext cx="8208963" cy="6337300"/>
          </a:xfrm>
          <a:prstGeom prst="rect">
            <a:avLst/>
          </a:prstGeom>
          <a:noFill/>
          <a:ln w="57150" cmpd="thinThick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0" name="Image 8" descr="swiat_dziecka_27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995" y="4149080"/>
            <a:ext cx="1806783" cy="1799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5000">
    <p:diamond/>
    <p:sndAc>
      <p:stSnd loop="1">
        <p:snd r:embed="rId2" name="Francis Cabrel - Il Faudra Leur Di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4" descr="swiat_dziecka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swiat_dziecka_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17"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 descr="swiat_dziecka_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016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4" descr="swiat_dziecka_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4" descr="swiat_dziecka_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1"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8" descr="swiat_dziecka_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911975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 descr="swiat_dziecka_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640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4" descr="swiat_dziecka_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3" descr="swiat_dziecka_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59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3" descr="swiat_dziecka_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4" descr="swiat_dziecka_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081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4" descr="swiat_dziecka_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5" descr="swiat_dziecka_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792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 descr="swiat_dziecka_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4951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3" descr="swiat_dziecka_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5" descr="swiat_dziecka_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4" descr="swiat_dziecka_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5" descr="swiat_dziecka_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9"/>
          <a:stretch>
            <a:fillRect/>
          </a:stretch>
        </p:blipFill>
        <p:spPr bwMode="auto">
          <a:xfrm>
            <a:off x="2195513" y="0"/>
            <a:ext cx="4752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3" descr="swiat_dziecka_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2"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3" descr="swiat_dziecka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4" descr="swiat_dziecka_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7990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3" descr="swiat_dziecka_1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47"/>
          <a:stretch>
            <a:fillRect/>
          </a:stretch>
        </p:blipFill>
        <p:spPr bwMode="auto">
          <a:xfrm>
            <a:off x="1835150" y="0"/>
            <a:ext cx="5400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4" descr="swiat_dziecka_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154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3" descr="swiat_dziecka_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4" descr="swiat_dziecka_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29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6" descr="swiat_dziecka_1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7" descr="swiat_dziecka_1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4" descr="swiat_dziecka_7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2"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3" descr="swiat_dziecka_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4" descr="swiat_dziecka_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4962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5" descr="swiat_dziecka_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894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4" descr="swiat_dziecka_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5" descr="swiat_dziecka_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886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4" descr="swiat_dziecka_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0" y="476250"/>
            <a:ext cx="2743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s-ES_tradnl" sz="2000" i="1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37891" name="Image 4" descr="swiat_dziecka_1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4" descr="swiat_dziecka_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694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5" descr="swiat_dziecka_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4627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4" descr="swiat_dziecka_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4" descr="swiat_dziecka_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011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6" descr="swiat_dziecka_1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659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zz Sprookjesbos 2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4" descr="swiat_dziecka_1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3" descr="swiat_dziecka_1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4" descr="swiat_dziecka_1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8"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4" descr="swiat_dziecka_1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7164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5" descr="swiat_dziecka_1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256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4" descr="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" t="1004" r="536" b="9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3" descr="swiat_dziecka_1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913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900113" y="4602163"/>
            <a:ext cx="7561262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fr-CH" sz="3200">
                <a:solidFill>
                  <a:schemeClr val="accent1"/>
                </a:solidFill>
                <a:latin typeface="Monotype Corsiva" pitchFamily="66" charset="0"/>
              </a:rPr>
              <a:t>Musique :  Francis Cabrel - Il faudra leur dire</a:t>
            </a:r>
          </a:p>
          <a:p>
            <a:pPr algn="ctr"/>
            <a:endParaRPr lang="fr-CH" sz="3200">
              <a:solidFill>
                <a:schemeClr val="accent1"/>
              </a:solidFill>
              <a:latin typeface="Monotype Corsiva" pitchFamily="66" charset="0"/>
            </a:endParaRPr>
          </a:p>
          <a:p>
            <a:pPr algn="ctr"/>
            <a:endParaRPr lang="fr-CH" sz="3200">
              <a:solidFill>
                <a:schemeClr val="accent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us les enfants du monde  .. 30 11 201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Tous les enfants du monde  .. 30 11 2010</Template>
  <TotalTime>6</TotalTime>
  <Words>34</Words>
  <Application>Microsoft Office PowerPoint</Application>
  <PresentationFormat>Presentación en pantalla (4:3)</PresentationFormat>
  <Paragraphs>5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6" baseType="lpstr">
      <vt:lpstr>Arial</vt:lpstr>
      <vt:lpstr>Monotype Corsiva</vt:lpstr>
      <vt:lpstr>Times New Roman</vt:lpstr>
      <vt:lpstr>Tous les enfants du monde  .. 30 11 2010</vt:lpstr>
      <vt:lpstr>Diseño predeterminado</vt:lpstr>
      <vt:lpstr>Los niños de todo del mundo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Todos los niños del mundo</dc:title>
  <dc:creator>Jose Luis</dc:creator>
  <dc:description>Francie Cabrel - Il faudra leur dire</dc:description>
  <cp:lastModifiedBy>Jose Luis</cp:lastModifiedBy>
  <cp:revision>5</cp:revision>
  <dcterms:created xsi:type="dcterms:W3CDTF">2020-05-06T18:38:30Z</dcterms:created>
  <dcterms:modified xsi:type="dcterms:W3CDTF">2020-05-06T18:44:44Z</dcterms:modified>
  <cp:category>vie -</cp:category>
</cp:coreProperties>
</file>