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9" r:id="rId5"/>
    <p:sldId id="260" r:id="rId6"/>
    <p:sldId id="263" r:id="rId7"/>
    <p:sldId id="262" r:id="rId8"/>
    <p:sldId id="261" r:id="rId9"/>
    <p:sldId id="264" r:id="rId10"/>
    <p:sldId id="265" r:id="rId11"/>
    <p:sldId id="266" r:id="rId12"/>
    <p:sldId id="269" r:id="rId13"/>
    <p:sldId id="268" r:id="rId14"/>
    <p:sldId id="267" r:id="rId15"/>
    <p:sldId id="258" r:id="rId16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hFhTr5Ysj36OT9IbuIIjg==" hashData="7jEyuKTbEcEdH0N0vafrmm4z6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D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82979-BD5B-452F-9D48-2FDEAD3BEB1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16316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4C903-6D1D-4C18-AA3D-9E21DEAE6F1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2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A338C-B0EA-48C3-90C7-6C670DEB6BD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4801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97F4C-063A-4DCA-B37E-78178AEF80E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2466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BF15D-F684-465F-A09F-2EA1E394222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9266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72187-F018-4362-A809-34E855349E0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8582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4376E-6D2B-4A6F-B7A6-ADA71D5AB60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05134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69C88-C732-4BB4-85F6-B4F38EECF4A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9851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6219B-3B8F-474F-8C84-EF24DE98B95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5310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1D4C1-1C17-4559-8F7F-57280552A32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38336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1BCDB-9B38-473C-B21F-3101D3D8541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6362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ACC71F9-71F6-4C4D-8865-1801BD9B6C9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DDFF"/>
            </a:gs>
            <a:gs pos="100000">
              <a:srgbClr val="FFDD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Image1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2" descr="Image7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283484" y="3933056"/>
            <a:ext cx="4005032" cy="2038424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Sylfaen"/>
              </a:rPr>
              <a:t>Las Gemelas</a:t>
            </a:r>
            <a:endParaRPr lang="es-ES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Sylfaen"/>
            </a:endParaRPr>
          </a:p>
        </p:txBody>
      </p:sp>
      <p:sp>
        <p:nvSpPr>
          <p:cNvPr id="2063" name="WordArt 15"/>
          <p:cNvSpPr>
            <a:spLocks noChangeArrowheads="1" noChangeShapeType="1" noTextEdit="1"/>
          </p:cNvSpPr>
          <p:nvPr/>
        </p:nvSpPr>
        <p:spPr bwMode="auto">
          <a:xfrm>
            <a:off x="4769644" y="476672"/>
            <a:ext cx="4176712" cy="211937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Times New Roman"/>
                <a:cs typeface="Times New Roman"/>
              </a:rPr>
              <a:t>Los  </a:t>
            </a:r>
            <a:r>
              <a:rPr lang="es-ES" sz="3600" b="1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MS Mincho" pitchFamily="49" charset="-128"/>
                <a:ea typeface="MS Mincho" pitchFamily="49" charset="-128"/>
                <a:cs typeface="Times New Roman"/>
              </a:rPr>
              <a:t>Gemelos</a:t>
            </a:r>
            <a:endParaRPr lang="es-ES" sz="3600" b="1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MS Mincho" pitchFamily="49" charset="-128"/>
              <a:ea typeface="MS Mincho" pitchFamily="49" charset="-128"/>
              <a:cs typeface="Times New Roman"/>
            </a:endParaRPr>
          </a:p>
        </p:txBody>
      </p:sp>
    </p:spTree>
    <p:custDataLst>
      <p:tags r:id="rId1"/>
    </p:custDataLst>
  </p:cSld>
  <p:clrMapOvr>
    <a:masterClrMapping/>
  </p:clrMapOvr>
  <p:transition advTm="13843">
    <p:sndAc>
      <p:stSnd>
        <p:snd r:embed="rId3" name="Track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 animBg="1"/>
      <p:bldP spid="20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422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9" name="Picture 5" descr="image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image0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image0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9" descr="1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203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297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Picture 5" descr="Image1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image0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0587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image0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1781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187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7" name="Picture 5" descr="Imag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348297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6" descr="Image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5025"/>
            <a:ext cx="4643438" cy="348297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Image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75025"/>
            <a:ext cx="4643437" cy="348297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Image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33750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379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188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19" name="Picture 5" descr="Image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Imag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Image5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Image3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212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031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4" name="Picture 6" descr="Image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Image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9" descr="Image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Image5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2047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5953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1" name="Picture 5" descr="Image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bigstockphoto_Twins_1746916-76567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40113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7" descr="Image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Image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21313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6093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DDFF"/>
            </a:gs>
            <a:gs pos="100000">
              <a:srgbClr val="FFDD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Picture 5" descr="Image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4572000" cy="3429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619251" y="4376738"/>
            <a:ext cx="61928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CA" sz="2400" b="1" dirty="0" err="1">
                <a:solidFill>
                  <a:srgbClr val="FF0000"/>
                </a:solidFill>
              </a:rPr>
              <a:t>Musique</a:t>
            </a:r>
            <a:r>
              <a:rPr lang="en-CA" sz="2400" b="1" dirty="0">
                <a:solidFill>
                  <a:srgbClr val="FF0000"/>
                </a:solidFill>
              </a:rPr>
              <a:t>, Music : “O </a:t>
            </a:r>
            <a:r>
              <a:rPr lang="en-CA" sz="2400" b="1" dirty="0" err="1">
                <a:solidFill>
                  <a:srgbClr val="FF0000"/>
                </a:solidFill>
              </a:rPr>
              <a:t>mio</a:t>
            </a:r>
            <a:r>
              <a:rPr lang="en-CA" sz="2400" b="1" dirty="0">
                <a:solidFill>
                  <a:srgbClr val="FF0000"/>
                </a:solidFill>
              </a:rPr>
              <a:t> </a:t>
            </a:r>
            <a:r>
              <a:rPr lang="en-CA" sz="2400" b="1" dirty="0" err="1">
                <a:solidFill>
                  <a:srgbClr val="FF0000"/>
                </a:solidFill>
              </a:rPr>
              <a:t>babbino</a:t>
            </a:r>
            <a:r>
              <a:rPr lang="en-CA" sz="2400" b="1" dirty="0">
                <a:solidFill>
                  <a:srgbClr val="FF0000"/>
                </a:solidFill>
              </a:rPr>
              <a:t> </a:t>
            </a:r>
            <a:r>
              <a:rPr lang="en-CA" sz="2400" b="1" dirty="0" err="1">
                <a:solidFill>
                  <a:srgbClr val="FF0000"/>
                </a:solidFill>
              </a:rPr>
              <a:t>caro</a:t>
            </a:r>
            <a:r>
              <a:rPr lang="en-CA" sz="2400" b="1" dirty="0">
                <a:solidFill>
                  <a:srgbClr val="FF0000"/>
                </a:solidFill>
              </a:rPr>
              <a:t>”    Richard Abel</a:t>
            </a:r>
            <a:endParaRPr lang="fr-FR" sz="2400" b="1" dirty="0">
              <a:solidFill>
                <a:srgbClr val="FF0000"/>
              </a:solidFill>
            </a:endParaRP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6156325" y="5984875"/>
            <a:ext cx="165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CA" b="1" i="1">
                <a:solidFill>
                  <a:srgbClr val="000066"/>
                </a:solidFill>
              </a:rPr>
              <a:t>É M I L E</a:t>
            </a:r>
            <a:endParaRPr lang="fr-FR" b="1" i="1">
              <a:solidFill>
                <a:srgbClr val="000066"/>
              </a:solidFill>
            </a:endParaRPr>
          </a:p>
        </p:txBody>
      </p:sp>
      <p:pic>
        <p:nvPicPr>
          <p:cNvPr id="15370" name="Picture 24" descr="Quebec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5848350"/>
            <a:ext cx="9366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501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5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9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5.2|6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5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|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7.2|3.5|3.3"/>
</p:tagLst>
</file>

<file path=ppt/theme/theme1.xml><?xml version="1.0" encoding="utf-8"?>
<a:theme xmlns:a="http://schemas.openxmlformats.org/drawingml/2006/main" name="Jumeaux .. 21 10 201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Jumeaux .. 21 10 2014</Template>
  <TotalTime>19</TotalTime>
  <Words>21</Words>
  <Application>Microsoft Office PowerPoint</Application>
  <PresentationFormat>Presentación en pantalla (4:3)</PresentationFormat>
  <Paragraphs>4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Arial</vt:lpstr>
      <vt:lpstr>Calibri</vt:lpstr>
      <vt:lpstr>Jumeaux .. 21 10 2014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2019-07-31T07:54:39Z</dcterms:created>
  <dcterms:modified xsi:type="dcterms:W3CDTF">2019-07-31T08:14:15Z</dcterms:modified>
</cp:coreProperties>
</file>