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50"/>
  </p:notesMasterIdLst>
  <p:sldIdLst>
    <p:sldId id="318" r:id="rId3"/>
    <p:sldId id="271" r:id="rId4"/>
    <p:sldId id="358" r:id="rId5"/>
    <p:sldId id="359" r:id="rId6"/>
    <p:sldId id="357" r:id="rId7"/>
    <p:sldId id="356" r:id="rId8"/>
    <p:sldId id="289" r:id="rId9"/>
    <p:sldId id="324" r:id="rId10"/>
    <p:sldId id="281" r:id="rId11"/>
    <p:sldId id="327" r:id="rId12"/>
    <p:sldId id="328" r:id="rId13"/>
    <p:sldId id="329" r:id="rId14"/>
    <p:sldId id="330" r:id="rId15"/>
    <p:sldId id="332" r:id="rId16"/>
    <p:sldId id="294" r:id="rId17"/>
    <p:sldId id="333" r:id="rId18"/>
    <p:sldId id="361" r:id="rId19"/>
    <p:sldId id="360" r:id="rId20"/>
    <p:sldId id="334" r:id="rId21"/>
    <p:sldId id="335" r:id="rId22"/>
    <p:sldId id="336" r:id="rId23"/>
    <p:sldId id="337" r:id="rId24"/>
    <p:sldId id="338" r:id="rId25"/>
    <p:sldId id="339" r:id="rId26"/>
    <p:sldId id="340" r:id="rId27"/>
    <p:sldId id="353" r:id="rId28"/>
    <p:sldId id="354" r:id="rId29"/>
    <p:sldId id="343" r:id="rId30"/>
    <p:sldId id="342" r:id="rId31"/>
    <p:sldId id="352" r:id="rId32"/>
    <p:sldId id="355" r:id="rId33"/>
    <p:sldId id="260" r:id="rId34"/>
    <p:sldId id="307" r:id="rId35"/>
    <p:sldId id="309" r:id="rId36"/>
    <p:sldId id="306" r:id="rId37"/>
    <p:sldId id="345" r:id="rId38"/>
    <p:sldId id="351" r:id="rId39"/>
    <p:sldId id="346" r:id="rId40"/>
    <p:sldId id="347" r:id="rId41"/>
    <p:sldId id="348" r:id="rId42"/>
    <p:sldId id="349" r:id="rId43"/>
    <p:sldId id="350" r:id="rId44"/>
    <p:sldId id="285" r:id="rId45"/>
    <p:sldId id="312" r:id="rId46"/>
    <p:sldId id="362" r:id="rId47"/>
    <p:sldId id="301" r:id="rId48"/>
    <p:sldId id="363" r:id="rId4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laTe34aVOa1XQammIl+kw==" hashData="X/1hSJ2SKJir2yqIhlurZPjUqr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0066"/>
    <a:srgbClr val="E1F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01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34CE09E-31A3-485F-A4BA-3AA24F6E8ACA}" type="datetimeFigureOut">
              <a:rPr lang="es-MX"/>
              <a:pPr>
                <a:defRPr/>
              </a:pPr>
              <a:t>21/04/2020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C7E3FC8-A786-4293-B49C-59A43462B791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209663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C3476-9977-46EF-9C53-557895649BD3}" type="datetimeFigureOut">
              <a:rPr lang="en-US"/>
              <a:pPr>
                <a:defRPr/>
              </a:pPr>
              <a:t>4/21/2020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ACD890-AA96-4F58-AC60-5E1680EA36B7}" type="slidenum">
              <a:rPr lang="en-US"/>
              <a:pPr>
                <a:defRPr/>
              </a:pPr>
              <a:t>‹Nº›</a:t>
            </a:fld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359914"/>
      </p:ext>
    </p:extLst>
  </p:cSld>
  <p:clrMapOvr>
    <a:masterClrMapping/>
  </p:clrMapOvr>
  <p:transition spd="slow" advTm="1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D4604-D872-4CF5-B508-2195D9631998}" type="datetimeFigureOut">
              <a:rPr lang="en-US"/>
              <a:pPr>
                <a:defRPr/>
              </a:pPr>
              <a:t>4/21/2020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0698FA-B8C0-4611-AAED-9DE9B27E44AC}" type="slidenum">
              <a:rPr lang="en-US"/>
              <a:pPr>
                <a:defRPr/>
              </a:pPr>
              <a:t>‹Nº›</a:t>
            </a:fld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224279"/>
      </p:ext>
    </p:extLst>
  </p:cSld>
  <p:clrMapOvr>
    <a:masterClrMapping/>
  </p:clrMapOvr>
  <p:transition spd="slow" advTm="1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39C31-64B7-416B-9978-68BFE2E54D13}" type="datetimeFigureOut">
              <a:rPr lang="en-US"/>
              <a:pPr>
                <a:defRPr/>
              </a:pPr>
              <a:t>4/21/2020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28E74-BDB1-4013-87AC-594B52446253}" type="slidenum">
              <a:rPr lang="en-US"/>
              <a:pPr>
                <a:defRPr/>
              </a:pPr>
              <a:t>‹Nº›</a:t>
            </a:fld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691203"/>
      </p:ext>
    </p:extLst>
  </p:cSld>
  <p:clrMapOvr>
    <a:masterClrMapping/>
  </p:clrMapOvr>
  <p:transition spd="slow" advTm="1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074E49-A48C-4002-8165-1D7166C58C31}" type="datetimeFigureOut">
              <a:rPr lang="en-US"/>
              <a:pPr>
                <a:defRPr/>
              </a:pPr>
              <a:t>4/21/2020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E0BF1-5DAC-455D-9187-4308B3E901A7}" type="slidenum">
              <a:rPr lang="en-US"/>
              <a:pPr>
                <a:defRPr/>
              </a:pPr>
              <a:t>‹Nº›</a:t>
            </a:fld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860171"/>
      </p:ext>
    </p:extLst>
  </p:cSld>
  <p:clrMapOvr>
    <a:masterClrMapping/>
  </p:clrMapOvr>
  <p:transition spd="slow" advTm="1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F01F43-85DE-48D6-AABA-9ACCDB97E941}" type="datetimeFigureOut">
              <a:rPr lang="en-US"/>
              <a:pPr>
                <a:defRPr/>
              </a:pPr>
              <a:t>4/21/2020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7FE5A-5436-442F-9370-7814308F6803}" type="slidenum">
              <a:rPr lang="en-US"/>
              <a:pPr>
                <a:defRPr/>
              </a:pPr>
              <a:t>‹Nº›</a:t>
            </a:fld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76213"/>
      </p:ext>
    </p:extLst>
  </p:cSld>
  <p:clrMapOvr>
    <a:masterClrMapping/>
  </p:clrMapOvr>
  <p:transition spd="slow" advTm="1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9736A-4A10-4270-A535-4BF8DDD4B4D1}" type="datetimeFigureOut">
              <a:rPr lang="en-US"/>
              <a:pPr>
                <a:defRPr/>
              </a:pPr>
              <a:t>4/21/2020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7D4D7-9B8A-4CE3-9FAE-8AFCA6EB4181}" type="slidenum">
              <a:rPr lang="en-US"/>
              <a:pPr>
                <a:defRPr/>
              </a:pPr>
              <a:t>‹Nº›</a:t>
            </a:fld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548694"/>
      </p:ext>
    </p:extLst>
  </p:cSld>
  <p:clrMapOvr>
    <a:masterClrMapping/>
  </p:clrMapOvr>
  <p:transition spd="slow" advTm="1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B5D7FC-9F91-4C49-96A7-7C01F854F3C2}" type="datetimeFigureOut">
              <a:rPr lang="en-US"/>
              <a:pPr>
                <a:defRPr/>
              </a:pPr>
              <a:t>4/21/2020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FD1805-E1D6-4F36-A770-49DA9A8E9954}" type="slidenum">
              <a:rPr lang="en-US"/>
              <a:pPr>
                <a:defRPr/>
              </a:pPr>
              <a:t>‹Nº›</a:t>
            </a:fld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1325"/>
      </p:ext>
    </p:extLst>
  </p:cSld>
  <p:clrMapOvr>
    <a:masterClrMapping/>
  </p:clrMapOvr>
  <p:transition spd="slow" advTm="1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8C353-E71F-4FE1-922D-58054E9FFE35}" type="datetimeFigureOut">
              <a:rPr lang="en-US"/>
              <a:pPr>
                <a:defRPr/>
              </a:pPr>
              <a:t>4/21/2020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186361-8836-4583-922F-CBACAEA1F5A4}" type="slidenum">
              <a:rPr lang="en-US"/>
              <a:pPr>
                <a:defRPr/>
              </a:pPr>
              <a:t>‹Nº›</a:t>
            </a:fld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378009"/>
      </p:ext>
    </p:extLst>
  </p:cSld>
  <p:clrMapOvr>
    <a:masterClrMapping/>
  </p:clrMapOvr>
  <p:transition spd="slow" advTm="1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04863-BABF-4C7B-9C89-769551C60A18}" type="datetimeFigureOut">
              <a:rPr lang="en-US"/>
              <a:pPr>
                <a:defRPr/>
              </a:pPr>
              <a:t>4/21/2020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B619F-72D7-47B0-8235-64CFF34015A8}" type="slidenum">
              <a:rPr lang="en-US"/>
              <a:pPr>
                <a:defRPr/>
              </a:pPr>
              <a:t>‹Nº›</a:t>
            </a:fld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519227"/>
      </p:ext>
    </p:extLst>
  </p:cSld>
  <p:clrMapOvr>
    <a:masterClrMapping/>
  </p:clrMapOvr>
  <p:transition spd="slow" advTm="1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CE99AD-8C4C-41FB-8952-E51BB3B15A57}" type="datetimeFigureOut">
              <a:rPr lang="en-US"/>
              <a:pPr>
                <a:defRPr/>
              </a:pPr>
              <a:t>4/21/2020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2FA166-065C-4687-8CA1-E467B522ED23}" type="slidenum">
              <a:rPr lang="en-US"/>
              <a:pPr>
                <a:defRPr/>
              </a:pPr>
              <a:t>‹Nº›</a:t>
            </a:fld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13282"/>
      </p:ext>
    </p:extLst>
  </p:cSld>
  <p:clrMapOvr>
    <a:masterClrMapping/>
  </p:clrMapOvr>
  <p:transition spd="slow" advTm="1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3FA9F-C9F9-48DB-9470-4ACE94A5727F}" type="datetimeFigureOut">
              <a:rPr lang="en-US"/>
              <a:pPr>
                <a:defRPr/>
              </a:pPr>
              <a:t>4/21/2020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141848-48F6-4B68-A540-1E0FEA08C13A}" type="slidenum">
              <a:rPr lang="en-US"/>
              <a:pPr>
                <a:defRPr/>
              </a:pPr>
              <a:t>‹Nº›</a:t>
            </a:fld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195383"/>
      </p:ext>
    </p:extLst>
  </p:cSld>
  <p:clrMapOvr>
    <a:masterClrMapping/>
  </p:clrMapOvr>
  <p:transition spd="slow" advTm="1000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468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AE88DDE0-D22F-41FB-8E2F-723458D86ADA}" type="datetimeFigureOut">
              <a:rPr lang="en-US"/>
              <a:pPr>
                <a:defRPr/>
              </a:pPr>
              <a:t>4/21/2020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FB37C1E9-AEE6-4D4F-8582-ABB573D4F965}" type="slidenum">
              <a:rPr lang="en-US"/>
              <a:pPr>
                <a:defRPr/>
              </a:pPr>
              <a:t>‹Nº›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1000">
    <p:pull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www.facebook.com/photo.php?pid=1269869&amp;id=25275809491" TargetMode="Externa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hyperlink" Target="http://photos1.blogger.com/blogger/926/2555/1600/18.jpg" TargetMode="Externa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magenes.estoescine.com/fondos/38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3 CuadroTexto"/>
          <p:cNvSpPr txBox="1">
            <a:spLocks noChangeArrowheads="1"/>
          </p:cNvSpPr>
          <p:nvPr/>
        </p:nvSpPr>
        <p:spPr bwMode="auto">
          <a:xfrm>
            <a:off x="1643063" y="6000750"/>
            <a:ext cx="1285875" cy="1016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sz="6000"/>
          </a:p>
        </p:txBody>
      </p:sp>
      <p:pic>
        <p:nvPicPr>
          <p:cNvPr id="2052" name="Image 3" descr="note_025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642938"/>
            <a:ext cx="18573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ZoneTexte 4"/>
          <p:cNvSpPr txBox="1">
            <a:spLocks noChangeArrowheads="1"/>
          </p:cNvSpPr>
          <p:nvPr/>
        </p:nvSpPr>
        <p:spPr bwMode="auto">
          <a:xfrm>
            <a:off x="857250" y="5643563"/>
            <a:ext cx="34036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3600">
                <a:solidFill>
                  <a:srgbClr val="00B050"/>
                </a:solidFill>
                <a:latin typeface="Arial Black" pitchFamily="34" charset="0"/>
              </a:rPr>
              <a:t>Automatique</a:t>
            </a:r>
          </a:p>
        </p:txBody>
      </p:sp>
    </p:spTree>
  </p:cSld>
  <p:clrMapOvr>
    <a:masterClrMapping/>
  </p:clrMapOvr>
  <p:transition spd="slow" advTm="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silvitablanco.com.ar/imagen/bellaybestia/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  <p:sndAc>
      <p:stSnd>
        <p:snd r:embed="rId2" name="Princesas Disney; Música - La bella y la bestia [Los sims 2].23_04_201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www.pekegifs.com/fondopantalla/bell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063" y="-285750"/>
            <a:ext cx="9977438" cy="742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83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photos1.blogger.com/blogger/926/2555/1600/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70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 L -0.17934 0.010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76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photos1.blogger.com/blogger/926/2555/1600/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4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24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photos1.blogger.com/blogger/926/2555/1600/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188" y="0"/>
            <a:ext cx="97139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www.pekegifs.com/fondopantalla/bell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04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photos1.blogger.com/blogger/926/2555/1600/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7700" y="0"/>
            <a:ext cx="11061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8.33333E-7 -1.48148E-6 L 0.16528 -1.48148E-6 " pathEditMode="relative" ptsTypes="AA">
                                      <p:cBhvr>
                                        <p:cTn id="6" dur="2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rincondelashadas.webcindario.com/cuento_labellaylabestia/rasbeaitu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5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01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photos1.blogger.com/blogger/926/2555/1600/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8938" y="0"/>
            <a:ext cx="12711113" cy="714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0.20417 0.00023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0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photos1.blogger.com/blogger/926/2555/1600/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0"/>
            <a:ext cx="9825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645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photos1.blogger.com/blogger/926/2555/1600/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40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photos1.blogger.com/blogger/926/2555/1600/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43350" y="0"/>
            <a:ext cx="13087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0 L 0.2481 0 " pathEditMode="relative" ptsTypes="AA">
                                      <p:cBhvr>
                                        <p:cTn id="12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photos1.blogger.com/blogger/926/2555/1600/10.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825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686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silvitablanco.com.ar/imagen/bellaybestia/BeautyBeast-daekazu-mull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2100" cy="892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33333E-6 4.07407E-6 L -0.00208 -0.26644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1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photos1.blogger.com/blogger/926/2555/1600/19.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96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photos1.blogger.com/blogger/926/2555/1600/4.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0"/>
            <a:ext cx="9740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75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pekegifs.com/fondopantalla/bell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0063"/>
            <a:ext cx="9810750" cy="735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93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photos1.blogger.com/blogger/926/2555/1600/3.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9363" y="0"/>
            <a:ext cx="11663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 L 0.29532 0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5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photos1.blogger.com/blogger/926/2555/1600/6.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31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photos1.blogger.com/blogger/926/2555/1600/26.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0"/>
            <a:ext cx="99393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727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photos1.blogger.com/blogger/926/2555/1600/8.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188" y="0"/>
            <a:ext cx="107823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737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59259E-6 L -0.11823 0.15741 " pathEditMode="relative" ptsTypes="AA">
                                      <p:cBhvr>
                                        <p:cTn id="8" dur="3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photos1.blogger.com/blogger/926/2555/1600/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93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47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://photos1.blogger.com/blogger/926/2555/1600/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10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757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http://www.silvitablanco.com.ar/imagen/bellaybestia/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313" y="-4572000"/>
            <a:ext cx="9358313" cy="1169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-0.00399 0.6182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3090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3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3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3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3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2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www.pekegifs.com/fondopantalla/bell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2975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24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3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1" dur="3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3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3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pekegifs.com/fondopantalla/bell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http://www.pekegifs.com/fondopantalla/bell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3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3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9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www.dibujos-disney.com/imagenes/fondos-pantalla-bella-bestia-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4" name="Picture 4" descr="http://www.trucospc.info/public/disney/La%20bella%20y%20la%20best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63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3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3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3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3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www.pekegifs.com/fondopantalla/bell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614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La Bella y la Best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68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3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3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3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3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2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silvitablanco.com.ar/imagen/bellaybestia/Beauty_by_LathronAnir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188" y="-6330950"/>
            <a:ext cx="9144001" cy="131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ttp://www.silvitablanco.com.ar/imagen/bellaybestia/Beauty_by_LathronAnir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1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L -0.00035 0.871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4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41 -0.05209 L -0.03941 0.2842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silvitablanco.com.ar/imagen/bellaybestia/abelafacesegurandoumaros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83100"/>
            <a:ext cx="9144000" cy="1134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1.85185E-6 L 0 0.65231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0" dur="3000" fill="hold"/>
                                        <p:tgtEl>
                                          <p:spTgt spid="296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silvitablanco.com.ar/imagen/bellaybestia/bellexm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57825"/>
            <a:ext cx="9144000" cy="1231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0 0.7969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983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3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3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3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3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2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www.dibujos-disney.com/imagenes/fondos-escritorio-bella-bestia-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sphotos.ak.fbcdn.net/photos-ak-snc1/v1478/97/94/25275809491/n25275809491_1269868_2948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92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-1.11111E-6 L 0 -0.4335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photos1.blogger.com/blogger/926/2555/1600/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18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La bella y la best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58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photos1.blogger.com/blogger/926/2555/1600/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5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photos1.blogger.com/blogger/926/2555/1600/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188" y="0"/>
            <a:ext cx="100266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839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http://photos1.blogger.com/blogger/926/2555/1600/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878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-0.00156 -0.26644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-1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http://photos1.blogger.com/blogger/926/2555/1600/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0"/>
            <a:ext cx="9658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http://photos1.blogger.com/blogger/926/2555/1600/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1750" y="-1357313"/>
            <a:ext cx="14085888" cy="100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860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ttp://photos1.blogger.com/blogger/926/2555/1600/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0"/>
            <a:ext cx="10085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870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870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 L -0.1225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2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www.pekegifs.com/fondopantalla/bell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3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3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63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563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3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3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3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3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2.5E-6 0.19954 " pathEditMode="relative" ptsTypes="AA">
                                      <p:cBhvr>
                                        <p:cTn id="32" dur="3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www.pekegifs.com/fondopantalla/bel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3125" y="-1571625"/>
            <a:ext cx="13335000" cy="1000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73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 tmFilter="0, 0; .2, .5; .8, .5; 1, 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0" autoRev="1" fill="hold"/>
                                        <p:tgtEl>
                                          <p:spTgt spid="573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photos1.blogger.com/blogger/926/2555/320/18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08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7.40741E-7 L -0.00799 -0.46203 " pathEditMode="relative" ptsTypes="AA">
                                      <p:cBhvr>
                                        <p:cTn id="6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www.silvitablanco.com.ar/imagen/bellaybestia/anibell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1143000"/>
            <a:ext cx="4357687" cy="459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6286500" y="1643063"/>
            <a:ext cx="20002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sz="4400">
                <a:solidFill>
                  <a:srgbClr val="FF0000"/>
                </a:solidFill>
                <a:latin typeface="Lucida Calligraphy" pitchFamily="66" charset="0"/>
              </a:rPr>
              <a:t>Irene</a:t>
            </a:r>
            <a:endParaRPr lang="es-MX" sz="440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belle et la bête - Ph. A .. 12 07 2010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belle et la bête - Ph. A .. 12 07 2010</Template>
  <TotalTime>1</TotalTime>
  <Words>18</Words>
  <Application>Microsoft Office PowerPoint</Application>
  <PresentationFormat>Presentación en pantalla (4:3)</PresentationFormat>
  <Paragraphs>4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3" baseType="lpstr">
      <vt:lpstr>Arial</vt:lpstr>
      <vt:lpstr>Calibri</vt:lpstr>
      <vt:lpstr>Arial Black</vt:lpstr>
      <vt:lpstr>Lucida Calligraphy</vt:lpstr>
      <vt:lpstr>La belle et la bête - Ph. A .. 12 07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23 de abril del 2010</dc:description>
  <cp:lastModifiedBy>Jose Luis</cp:lastModifiedBy>
  <cp:revision>2</cp:revision>
  <dcterms:created xsi:type="dcterms:W3CDTF">2020-04-21T20:03:55Z</dcterms:created>
  <dcterms:modified xsi:type="dcterms:W3CDTF">2020-04-21T20:05:19Z</dcterms:modified>
</cp:coreProperties>
</file>