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58" r:id="rId3"/>
    <p:sldId id="259" r:id="rId4"/>
    <p:sldId id="260" r:id="rId5"/>
    <p:sldId id="267" r:id="rId6"/>
    <p:sldId id="268" r:id="rId7"/>
    <p:sldId id="269" r:id="rId8"/>
    <p:sldId id="270" r:id="rId9"/>
    <p:sldId id="271" r:id="rId10"/>
    <p:sldId id="273" r:id="rId11"/>
    <p:sldId id="274" r:id="rId12"/>
    <p:sldId id="275" r:id="rId13"/>
    <p:sldId id="276" r:id="rId14"/>
    <p:sldId id="278" r:id="rId15"/>
    <p:sldId id="281" r:id="rId16"/>
    <p:sldId id="282" r:id="rId17"/>
    <p:sldId id="283" r:id="rId18"/>
    <p:sldId id="284" r:id="rId19"/>
    <p:sldId id="288" r:id="rId20"/>
    <p:sldId id="289" r:id="rId21"/>
    <p:sldId id="291" r:id="rId22"/>
    <p:sldId id="292" r:id="rId23"/>
    <p:sldId id="293" r:id="rId24"/>
    <p:sldId id="294" r:id="rId25"/>
    <p:sldId id="295" r:id="rId26"/>
    <p:sldId id="296" r:id="rId27"/>
    <p:sldId id="300" r:id="rId28"/>
    <p:sldId id="301" r:id="rId29"/>
    <p:sldId id="302" r:id="rId30"/>
    <p:sldId id="303" r:id="rId31"/>
    <p:sldId id="304" r:id="rId32"/>
    <p:sldId id="307" r:id="rId33"/>
    <p:sldId id="308" r:id="rId34"/>
    <p:sldId id="310" r:id="rId35"/>
    <p:sldId id="311" r:id="rId3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vVcwVhwvyIpB5PFbGmRqw" hashData="7NZ/su9e7PSdIpfNmc3gzo+KEp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74AB22A-4912-4193-92B2-FA98AA5265F5}" type="datetimeFigureOut">
              <a:rPr lang="es-ES"/>
              <a:pPr>
                <a:defRPr/>
              </a:pPr>
              <a:t>03/04/2014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B299EB0-5F46-4BC0-9A9C-6C774C605F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D81127F-6DD5-4D55-9B08-D8F0C8082E86}" type="slidenum">
              <a:rPr 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s-ES"/>
          </a:p>
        </p:txBody>
      </p:sp>
      <p:sp>
        <p:nvSpPr>
          <p:cNvPr id="3686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  <a:p>
            <a:pPr>
              <a:spcBef>
                <a:spcPct val="0"/>
              </a:spcBef>
            </a:pPr>
            <a:endParaRPr lang="es-ES" smtClean="0"/>
          </a:p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6869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D7589F82-B914-4E19-B275-3E918AC97BDD}" type="slidenum">
              <a:rPr lang="es-ES" sz="1200">
                <a:latin typeface="Calibri" pitchFamily="34" charset="0"/>
                <a:cs typeface="Arial" charset="0"/>
              </a:rPr>
              <a:pPr algn="r"/>
              <a:t>1</a:t>
            </a:fld>
            <a:endParaRPr lang="es-ES" sz="1200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187F98-98EE-45E4-A9EC-993E473CF3B6}" type="datetimeFigureOut">
              <a:rPr lang="es-ES"/>
              <a:pPr>
                <a:defRPr/>
              </a:pPr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DF657-8BD6-4624-AC6D-2CECE8892D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A1FC2-C1A3-4752-88D3-CD355B1249DB}" type="datetimeFigureOut">
              <a:rPr lang="es-ES"/>
              <a:pPr>
                <a:defRPr/>
              </a:pPr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E03B2-5409-47E5-B4A9-C5F057505B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9DA6A7-0D15-4B05-AE28-7D2CED458680}" type="datetimeFigureOut">
              <a:rPr lang="es-ES"/>
              <a:pPr>
                <a:defRPr/>
              </a:pPr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2EEF5C-AA60-4496-8F05-771982845A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644A38-715A-4446-B751-72C1CEE1F8DF}" type="datetimeFigureOut">
              <a:rPr lang="es-ES"/>
              <a:pPr>
                <a:defRPr/>
              </a:pPr>
              <a:t>03/04/2014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257E48-F4E9-4643-8DA5-ADA56CDCA7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7C38D-E83C-49FA-9293-9DE81423FEEE}" type="datetimeFigureOut">
              <a:rPr lang="es-ES"/>
              <a:pPr>
                <a:defRPr/>
              </a:pPr>
              <a:t>03/04/2014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ED4A1-28A7-47CE-88D2-67ABC4599A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C9412-7F70-4C17-B9C1-C7177D215E6F}" type="datetimeFigureOut">
              <a:rPr lang="es-ES"/>
              <a:pPr>
                <a:defRPr/>
              </a:pPr>
              <a:t>03/04/2014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89BEE-41CA-44DE-B03D-26AF571BC6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78A64-80F4-4D15-AB18-D11EF4778F65}" type="datetimeFigureOut">
              <a:rPr lang="es-ES"/>
              <a:pPr>
                <a:defRPr/>
              </a:pPr>
              <a:t>03/04/2014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AFD0A-7C2B-40A4-8421-321CC555BB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28FCF-7E5D-495D-A42C-97E7CFDA646F}" type="datetimeFigureOut">
              <a:rPr lang="es-ES"/>
              <a:pPr>
                <a:defRPr/>
              </a:pPr>
              <a:t>03/04/2014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EA38A-97DC-4AB7-88CE-13E5B32CC7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B61BF-DBA4-4EB8-BD1C-5AEB9925C4EE}" type="datetimeFigureOut">
              <a:rPr lang="es-ES"/>
              <a:pPr>
                <a:defRPr/>
              </a:pPr>
              <a:t>03/04/2014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6DB98F-84E5-4513-9D71-757C1F4038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3E42D-AB79-46FE-A2B0-1D7B8EEC6E96}" type="datetimeFigureOut">
              <a:rPr lang="es-ES"/>
              <a:pPr>
                <a:defRPr/>
              </a:pPr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D2FC8-92CE-45E5-A9AC-1B561E6596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EE444-BB08-4FB7-9528-B727B062950D}" type="datetimeFigureOut">
              <a:rPr lang="es-ES"/>
              <a:pPr>
                <a:defRPr/>
              </a:pPr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3E476-EB3C-47E0-AC84-A8BA7E4E871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FCCA40-A796-4F3C-BAF4-09CD5D6570A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5953310-108D-4276-A52F-68AB6C42442C}" type="datetimeFigureOut">
              <a:rPr lang="es-ES"/>
              <a:pPr>
                <a:defRPr/>
              </a:pPr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E9EDE31-1EB6-45F0-B097-1452DE9206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EB10FF7-6408-41C8-A506-C180F93A123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http://lh4.ggpht.com/_rI46TcQsmNk/SZlkVM2iweI/AAAAAAAAKy0/1aTa8LQt_Xw/s800/animada160209-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2275" y="0"/>
            <a:ext cx="7451725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3" name="Picture 3" descr="llegar%20a%20ti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31913" y="1844675"/>
            <a:ext cx="6408737" cy="411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Image 5" descr="fenetre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-323850" y="-242888"/>
            <a:ext cx="946785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8" name="WordArt 8"/>
          <p:cNvSpPr>
            <a:spLocks noChangeArrowheads="1" noChangeShapeType="1" noTextEdit="1"/>
          </p:cNvSpPr>
          <p:nvPr/>
        </p:nvSpPr>
        <p:spPr bwMode="auto">
          <a:xfrm>
            <a:off x="2268538" y="6021388"/>
            <a:ext cx="4681537" cy="665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b="1" kern="10">
                <a:ln w="25400">
                  <a:solidFill>
                    <a:srgbClr val="660066"/>
                  </a:solidFill>
                  <a:round/>
                  <a:headEnd/>
                  <a:tailEnd/>
                </a:ln>
                <a:solidFill>
                  <a:schemeClr val="accent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arrington"/>
              </a:rPr>
              <a:t>GABRIEL PIÑERO ZÁS</a:t>
            </a:r>
          </a:p>
        </p:txBody>
      </p:sp>
      <p:pic>
        <p:nvPicPr>
          <p:cNvPr id="2054" name="Picture 13" descr="Franja azul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-53975"/>
            <a:ext cx="946785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WordArt 8"/>
          <p:cNvSpPr>
            <a:spLocks noChangeArrowheads="1" noChangeShapeType="1" noTextEdit="1"/>
          </p:cNvSpPr>
          <p:nvPr/>
        </p:nvSpPr>
        <p:spPr bwMode="auto">
          <a:xfrm>
            <a:off x="2339975" y="6021388"/>
            <a:ext cx="4681538" cy="665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000" b="1" kern="10">
                <a:ln w="25400">
                  <a:solidFill>
                    <a:srgbClr val="660066"/>
                  </a:solidFill>
                  <a:round/>
                  <a:headEnd/>
                  <a:tailEnd/>
                </a:ln>
                <a:solidFill>
                  <a:schemeClr val="accent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Harrington"/>
              </a:rPr>
              <a:t>PRESENTA</a:t>
            </a:r>
          </a:p>
        </p:txBody>
      </p:sp>
    </p:spTree>
  </p:cSld>
  <p:clrMapOvr>
    <a:masterClrMapping/>
  </p:clrMapOvr>
  <p:transition spd="slow" advTm="21000">
    <p:sndAc>
      <p:stSnd>
        <p:snd r:embed="rId3" name="20th Century Fox fanfar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8" grpId="0" animBg="1"/>
      <p:bldP spid="61448" grpId="1" animBg="1"/>
      <p:bldP spid="9" grpId="0" animBg="1"/>
      <p:bldP spid="9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m_Diapositiva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971550" y="981075"/>
            <a:ext cx="7129463" cy="48958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971600" y="4509120"/>
            <a:ext cx="6984776" cy="1571402"/>
          </a:xfrm>
          <a:prstGeom prst="rect">
            <a:avLst/>
          </a:prstGeom>
        </p:spPr>
        <p:txBody>
          <a:bodyPr spcFirstLastPara="1">
            <a:prstTxWarp prst="textArchUp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6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PARA LOS PEQUES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6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DE LA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6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CASA</a:t>
            </a:r>
            <a:endParaRPr lang="es-ES_tradnl" sz="6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6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6" name="Picture 7" descr="puerto31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973138" y="-531813"/>
            <a:ext cx="5545138" cy="764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puerto31dr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3" y="-531813"/>
            <a:ext cx="5257800" cy="7648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>
    <p:sndAc>
      <p:stSnd>
        <p:snd r:embed="rId2" name="Princesas Disney; Música - La bella y la bestia [Los sims 2].23_04_201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692275" y="1341438"/>
            <a:ext cx="5183188" cy="719137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WordArt 19"/>
          <p:cNvSpPr>
            <a:spLocks noChangeArrowheads="1" noChangeShapeType="1" noTextEdit="1"/>
          </p:cNvSpPr>
          <p:nvPr/>
        </p:nvSpPr>
        <p:spPr bwMode="auto">
          <a:xfrm>
            <a:off x="1331913" y="1125538"/>
            <a:ext cx="6335712" cy="719137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0"/>
              </a:avLst>
            </a:prstTxWarp>
          </a:bodyPr>
          <a:lstStyle/>
          <a:p>
            <a:pPr algn="ctr"/>
            <a:r>
              <a:rPr lang="es-ES" sz="2000" b="1" kern="1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Elephant"/>
              </a:rPr>
              <a:t>LA BELLA Y LA BESTIA </a:t>
            </a:r>
          </a:p>
          <a:p>
            <a:pPr algn="ctr"/>
            <a:r>
              <a:rPr lang="es-ES" sz="2000" b="1" kern="1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dist="38100" dir="2700000" algn="tl" rotWithShape="0">
                    <a:srgbClr val="000000">
                      <a:alpha val="43137"/>
                    </a:srgbClr>
                  </a:outerShdw>
                </a:effectLst>
                <a:latin typeface="Elephant"/>
              </a:rPr>
              <a:t>DE DISNEY</a:t>
            </a: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2492375"/>
            <a:ext cx="4924425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6" descr="Cortina iz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37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 descr="Cortina derech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_Diapositiva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_Diapositiva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_Diapositiva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_Diapositiva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m_Diapositiva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_Diapositiva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_Diapositiva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68313" y="476250"/>
            <a:ext cx="1511300" cy="568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380288" y="549275"/>
            <a:ext cx="1223962" cy="56880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m_Diapositiva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_Diapositiva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_Diapositiva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m_Diapositiva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m_Diapositiva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_Diapositiva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m_Diapositiva2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m_Diapositiva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m_Diapositiva3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m_Diapositiva3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m_Diapositiva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68313" y="476250"/>
            <a:ext cx="2016125" cy="5905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516688" y="476250"/>
            <a:ext cx="2232025" cy="5905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m_Diapositiva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68313" y="476250"/>
            <a:ext cx="2016125" cy="5905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516688" y="476250"/>
            <a:ext cx="2232025" cy="5905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m_Diapositiva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68313" y="476250"/>
            <a:ext cx="2016125" cy="5905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732588" y="476250"/>
            <a:ext cx="2016125" cy="5905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m_Diapositiva3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68313" y="476250"/>
            <a:ext cx="2159000" cy="5905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948488" y="476250"/>
            <a:ext cx="1800225" cy="59055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m_Diapositiva3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m_Diapositiva4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m_Diapositiva4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m_Diapositiva4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m_Diapositiva4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m_Diapositiva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m_Diapositiva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m_Diapositiva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3 Marcador de contenido" descr="fuzz_r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0" y="0"/>
            <a:ext cx="91567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6" descr="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60350"/>
            <a:ext cx="8135937" cy="610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7" name="WordArt 7"/>
          <p:cNvSpPr>
            <a:spLocks noChangeArrowheads="1" noChangeShapeType="1" noTextEdit="1"/>
          </p:cNvSpPr>
          <p:nvPr/>
        </p:nvSpPr>
        <p:spPr bwMode="auto">
          <a:xfrm>
            <a:off x="6227763" y="620713"/>
            <a:ext cx="1655762" cy="1584325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6" lon="19439995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Impact"/>
              </a:rPr>
              <a:t>F    I    N</a:t>
            </a:r>
          </a:p>
        </p:txBody>
      </p:sp>
      <p:sp>
        <p:nvSpPr>
          <p:cNvPr id="6" name="WordArt 19"/>
          <p:cNvSpPr>
            <a:spLocks noChangeArrowheads="1" noChangeShapeType="1" noTextEdit="1"/>
          </p:cNvSpPr>
          <p:nvPr/>
        </p:nvSpPr>
        <p:spPr bwMode="auto">
          <a:xfrm>
            <a:off x="539552" y="548680"/>
            <a:ext cx="4464050" cy="1154113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0"/>
              </a:avLst>
            </a:prstTxWarp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kern="10" dirty="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itchFamily="18" charset="0"/>
              </a:rPr>
              <a:t>Imágenes de Internet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kern="10" dirty="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itchFamily="18" charset="0"/>
              </a:rPr>
              <a:t>Sin animo de lucro</a:t>
            </a:r>
            <a:r>
              <a:rPr lang="es-ES" sz="3200" b="1" kern="10" dirty="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lephant" pitchFamily="18" charset="0"/>
              </a:rPr>
              <a:t>.-</a:t>
            </a:r>
            <a:endParaRPr lang="es-ES" sz="3200" b="1" kern="10" dirty="0">
              <a:ln w="9525">
                <a:solidFill>
                  <a:srgbClr val="99CC00"/>
                </a:solidFill>
                <a:round/>
                <a:headEnd/>
                <a:tailEnd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7" grpId="0" animBg="1"/>
      <p:bldP spid="6" grpId="0" animBg="1"/>
      <p:bldP spid="6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3</TotalTime>
  <Words>90</Words>
  <Application>Microsoft Office PowerPoint</Application>
  <PresentationFormat>Presentación en pantalla (4:3)</PresentationFormat>
  <Paragraphs>41</Paragraphs>
  <Slides>34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8" baseType="lpstr">
      <vt:lpstr>Calibri</vt:lpstr>
      <vt:lpstr>Arial</vt:lpstr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2014-04-03T14:16:28Z</dcterms:created>
  <dcterms:modified xsi:type="dcterms:W3CDTF">2014-04-03T14:20:25Z</dcterms:modified>
</cp:coreProperties>
</file>