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60" r:id="rId5"/>
    <p:sldId id="259" r:id="rId6"/>
    <p:sldId id="271" r:id="rId7"/>
    <p:sldId id="258" r:id="rId8"/>
    <p:sldId id="266" r:id="rId9"/>
    <p:sldId id="278" r:id="rId10"/>
    <p:sldId id="265" r:id="rId11"/>
    <p:sldId id="267" r:id="rId12"/>
    <p:sldId id="264" r:id="rId13"/>
    <p:sldId id="263" r:id="rId14"/>
    <p:sldId id="262" r:id="rId15"/>
    <p:sldId id="261" r:id="rId16"/>
    <p:sldId id="269" r:id="rId17"/>
    <p:sldId id="268" r:id="rId18"/>
    <p:sldId id="270" r:id="rId19"/>
    <p:sldId id="273" r:id="rId20"/>
    <p:sldId id="274" r:id="rId21"/>
    <p:sldId id="275" r:id="rId22"/>
    <p:sldId id="276" r:id="rId23"/>
    <p:sldId id="279" r:id="rId24"/>
    <p:sldId id="280" r:id="rId25"/>
    <p:sldId id="281" r:id="rId26"/>
    <p:sldId id="282" r:id="rId27"/>
    <p:sldId id="277" r:id="rId28"/>
    <p:sldId id="283" r:id="rId29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vrAFHLCoJhpPbqTq078Hw==" hashData="Hgnqs6cMEOM0NLe+qMtC+mUCD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696" y="-3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6447B-7780-432C-944F-D63AC142C747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EF129-AA07-4C89-9210-A70D5252C2D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3270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A1076-F66B-4FF1-8595-9006ADAFE0B1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19B54-6E4B-403F-B4DA-8C1AAF7AB97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3342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7980-517D-4E81-B872-E8467D9BA23D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95335-0F0D-4CFA-ABD0-E1219DFC251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9021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A01DA-97EA-44E8-BC1F-8A67ABAD2B81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C5CE-3C50-4D5E-B3B5-5397EF80A1B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181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6AF05-08F8-4B08-8253-1CDF15579317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123AA-7C1E-4E09-BC66-896E5BEA5B5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5518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3A62D-6E8C-4F64-9498-325456864FB5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BF674-4F86-4219-9154-75071CF740C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356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D9372-B9DE-4EE1-ABA5-12916E32A174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6E380-DD44-4857-8B8D-C795E90E5FF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3868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2942B-8335-4B98-AD26-2DB124C7CBF8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A57CF-96CC-410E-8C65-8DB93C26883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477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D205B-9871-49B5-93FF-297D7864F703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18F5A-1E74-4CD2-AAB8-CC5508BA7EC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5843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2407-7DBD-4A1F-B769-8E811F7B99C8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E91D1-0FE3-4B25-819F-E6F11E5F561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8335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F8597-96F6-434B-8AA1-87B0F196551A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D66A3-CEA4-47D0-9DA2-81A7FA1C977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2709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04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6FC07-F796-46CC-B9BE-A3A8AF0F7E39}" type="datetimeFigureOut">
              <a:rPr lang="de-DE"/>
              <a:pPr>
                <a:defRPr/>
              </a:pPr>
              <a:t>01.02.2019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884CDC-E37C-4552-B6E9-C418D93D6B4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8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1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32.gif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1" descr="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675" y="0"/>
            <a:ext cx="95313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Grafik 2" descr="Schmetterling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219450"/>
            <a:ext cx="1008063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Grafik 3" descr="Schmetterlinge05 gut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003550"/>
            <a:ext cx="11906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Grafik 4" descr="Schmetterlinge05 gut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355850"/>
            <a:ext cx="11906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Grafik 5" descr="Vogel04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27063"/>
            <a:ext cx="33337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Interaktive Schaltfläche: Anpassen 6">
            <a:hlinkClick r:id="rId7" action="ppaction://hlinksldjump" highlightClick="1"/>
          </p:cNvPr>
          <p:cNvSpPr/>
          <p:nvPr/>
        </p:nvSpPr>
        <p:spPr>
          <a:xfrm>
            <a:off x="-2241358" y="5949"/>
            <a:ext cx="9505950" cy="51435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302" y="3470275"/>
            <a:ext cx="1440607" cy="10200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7702" y="370185"/>
            <a:ext cx="6686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KINDER - KINDER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9377" y="4229100"/>
            <a:ext cx="1492908" cy="707886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PASALAS</a:t>
            </a:r>
            <a:r>
              <a:rPr lang="es-ES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r>
              <a:rPr lang="es-ES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TODAS TU</a:t>
            </a:r>
            <a:endParaRPr lang="es-ES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Instrumental mit Bab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78543E-6 L -0.02066 0.00031 " pathEditMode="relative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2.97314E-6 L -0.0198 -0.04199 L -0.04619 -0.0034 L -8.61111E-6 2.97314E-6 Z " pathEditMode="relative" ptsTypes="AAAA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27879E-6 L -0.02744 -0.04199 L -0.03108 0.01358 L -6.66667E-6 3.27879E-6 Z " pathEditMode="relative" ptsTypes="AAAA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4" descr="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"/>
            <a:ext cx="91440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Grafik 5" descr="Fisch1a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84638"/>
            <a:ext cx="1665287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2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413"/>
            <a:ext cx="9144000" cy="543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221788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20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Grafik 12" descr="ente-b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397250"/>
            <a:ext cx="1223962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3" descr="Vogel Möve gut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84213" y="555625"/>
            <a:ext cx="819151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Grafik 6" descr="200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7897">
            <a:off x="6345238" y="2184400"/>
            <a:ext cx="1398587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teraktive Schaltfläche: Anpassen 7">
            <a:hlinkClick r:id="rId6" action="ppaction://hlinksldjump" highlightClick="1"/>
          </p:cNvPr>
          <p:cNvSpPr/>
          <p:nvPr/>
        </p:nvSpPr>
        <p:spPr>
          <a:xfrm>
            <a:off x="0" y="0"/>
            <a:ext cx="9144000" cy="51435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3.38067E-6 L 0.01042 0.0003 " pathEditMode="relative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4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17575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5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28125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Grafik 4" descr="giphy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39725"/>
            <a:ext cx="874712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 descr="15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23825"/>
            <a:ext cx="935038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Grafik 6" descr="giphy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076575"/>
            <a:ext cx="873125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Grafik 7" descr="giphy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42963"/>
            <a:ext cx="874712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Interaktive Schaltfläche: Anpassen 8">
            <a:hlinkClick r:id="rId5" action="ppaction://hlinksldjump" highlightClick="1"/>
          </p:cNvPr>
          <p:cNvSpPr/>
          <p:nvPr/>
        </p:nvSpPr>
        <p:spPr>
          <a:xfrm>
            <a:off x="0" y="0"/>
            <a:ext cx="9144000" cy="5595938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72924E-6 L -0.0151 -0.01174 L -0.05 -0.01513 L -0.05381 2.72924E-6 L -0.06875 0.02686 L -0.06597 0.05711 L -0.07065 0.07533 L -0.05659 0.10744 L -0.02638 0.10558 L 0.00382 0.09725 L 0.02553 2.72924E-6 " pathEditMode="relative" ptsTypes="AAAAAAAAA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2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Grafik 2" descr="Schwein1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3292475"/>
            <a:ext cx="326390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Grafik 3" descr="Schwein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435350"/>
            <a:ext cx="306546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1" descr="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2550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Grafik 2" descr="Hase0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0113" y="2932113"/>
            <a:ext cx="17208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Grafik 3" descr="Hase0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076575"/>
            <a:ext cx="1671638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8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 descr="8A-mi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08150"/>
            <a:ext cx="1296988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Grafik 4" descr="Baum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924050"/>
            <a:ext cx="1784350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Grafik 5" descr="Baum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2571750"/>
            <a:ext cx="1782763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Grafik 6" descr="Baum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643188"/>
            <a:ext cx="1784350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Interaktive Schaltfläche: Anpassen 6">
            <a:hlinkClick r:id="rId5" action="ppaction://hlinksldjump" highlightClick="1"/>
          </p:cNvPr>
          <p:cNvSpPr/>
          <p:nvPr/>
        </p:nvSpPr>
        <p:spPr>
          <a:xfrm>
            <a:off x="0" y="0"/>
            <a:ext cx="9251950" cy="5380038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3.45679E-6 L 0.0007 -0.03919 " pathEditMode="relative" ptsTypes="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2" descr="10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Grafik 3" descr="Hund1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51250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12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38" y="0"/>
            <a:ext cx="943927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 descr="9A2-mi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736850"/>
            <a:ext cx="2276475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Interaktive Schaltfläche: Anpassen 4">
            <a:hlinkClick r:id="rId4" action="ppaction://hlinksldjump" highlightClick="1"/>
          </p:cNvPr>
          <p:cNvSpPr/>
          <p:nvPr/>
        </p:nvSpPr>
        <p:spPr>
          <a:xfrm>
            <a:off x="-107950" y="0"/>
            <a:ext cx="9432925" cy="51435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-0.01389 0.00031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14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9251950" cy="590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 descr="Rehlei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842963"/>
            <a:ext cx="2230438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Grafik 3" descr="B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3240088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Grafik 4" descr="B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95263"/>
            <a:ext cx="132238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Grafik 5" descr="B3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3825"/>
            <a:ext cx="1223963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Grafik 6" descr="B4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92250"/>
            <a:ext cx="13684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teraktive Schaltfläche: Anpassen 7">
            <a:hlinkClick r:id="rId8" action="ppaction://hlinksldjump" highlightClick="1"/>
          </p:cNvPr>
          <p:cNvSpPr/>
          <p:nvPr/>
        </p:nvSpPr>
        <p:spPr>
          <a:xfrm>
            <a:off x="-107950" y="-452438"/>
            <a:ext cx="9251950" cy="5903913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6.31368E-6 L -0.93247 -0.03705 " pathEditMode="relative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1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655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15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191625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17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236538"/>
            <a:ext cx="9220200" cy="557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Grafik 2" descr="Schne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211388"/>
            <a:ext cx="1952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 descr="18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9875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Grafik 4" descr="Schmetterlinge05 gu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87425"/>
            <a:ext cx="11906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Grafik 5" descr="Schneemann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076575"/>
            <a:ext cx="143986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Grafik 6" descr="5cGlitzer(Schnee groß)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0"/>
            <a:ext cx="3779837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1" descr="2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Grafik 4" descr="Lau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51435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Grafik 4" descr="Hase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188" y="2716213"/>
            <a:ext cx="1944687" cy="140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Grafik 3" descr="Lau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51435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22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190038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2" descr="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288"/>
            <a:ext cx="9182100" cy="544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Grafik 3" descr="Feuer0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355850"/>
            <a:ext cx="68263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Grafik 4" descr="Schwein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156075"/>
            <a:ext cx="2160588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1" descr="2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3" y="-92075"/>
            <a:ext cx="9293226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Grafik 5" descr="Vogel0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8288"/>
            <a:ext cx="33337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23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27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Grafik 5" descr="Vogel0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95263"/>
            <a:ext cx="33337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28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863"/>
            <a:ext cx="9144000" cy="5549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 descr="Rehlei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0438" y="1203325"/>
            <a:ext cx="2230438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Grafik 3" descr="Baum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938" y="-236538"/>
            <a:ext cx="862012" cy="447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Grafik 4" descr="28A-min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-165100"/>
            <a:ext cx="6480175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Interaktive Schaltfläche: Anpassen 5">
            <a:hlinkClick r:id="rId6" action="ppaction://hlinksldjump" highlightClick="1"/>
          </p:cNvPr>
          <p:cNvSpPr/>
          <p:nvPr/>
        </p:nvSpPr>
        <p:spPr>
          <a:xfrm>
            <a:off x="0" y="-307975"/>
            <a:ext cx="9144000" cy="5616575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25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1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 descr="Wolke0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771525"/>
            <a:ext cx="2667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Grafik 10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7900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Grafik 12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371975"/>
            <a:ext cx="4787900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Grafik 13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6925"/>
            <a:ext cx="47879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Grafik 14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8013"/>
            <a:ext cx="4787900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Grafik 15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227513"/>
            <a:ext cx="47879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Grafik 16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787900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Grafik 17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31888"/>
            <a:ext cx="4787900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Grafik 18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211388"/>
            <a:ext cx="47879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Grafik 19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219450"/>
            <a:ext cx="47879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Grafik 20" descr="11a1Glitzer(Regen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787900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Interaktive Schaltfläche: Anpassen 13">
            <a:hlinkClick r:id="" action="ppaction://hlinkshowjump?jump=endshow" highlightClick="1"/>
          </p:cNvPr>
          <p:cNvSpPr/>
          <p:nvPr/>
        </p:nvSpPr>
        <p:spPr>
          <a:xfrm>
            <a:off x="0" y="0"/>
            <a:ext cx="9144000" cy="5380038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7.13183E-7 L -0.3585 0.00648 " pathEditMode="relative" ptsTypes="AA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nder - Kinder .. 15 10 2018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Kinder - Kinder .. 15 10 2018</Template>
  <TotalTime>22</TotalTime>
  <Words>22</Words>
  <Application>Microsoft Office PowerPoint</Application>
  <PresentationFormat>Presentación en pantalla (16:9)</PresentationFormat>
  <Paragraphs>5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Kinder - Kinder .. 15 10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2019-02-01T12:30:10Z</dcterms:created>
  <dcterms:modified xsi:type="dcterms:W3CDTF">2019-02-01T12:52:21Z</dcterms:modified>
</cp:coreProperties>
</file>