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6" r:id="rId52"/>
    <p:sldId id="305" r:id="rId53"/>
    <p:sldId id="307" r:id="rId54"/>
    <p:sldId id="308" r:id="rId5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zLkiPX85Pwezi5fLxX2uQ" hashData="qHjCTRJhP0VzPcmexw2T5LRCAq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EDF95-63D1-4A03-A871-7337058BC720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46CE2-6318-4F0D-929A-BF716162763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BCC3C-B8EB-45D7-B749-CEE587EEE16E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B83A0-50E0-4C14-8033-5B8744B39A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5F3B0-CB8D-4EA5-B135-DDCE8A70F3E0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A1D39-84DB-43B0-815E-70BECB12A5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B43A5-EB56-4B7F-A076-9F390732FB89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E2E94-124E-4850-8027-CACFE3D93E4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755A6-2D11-40C1-B737-FC81B3C081D3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319BA-E0F1-4401-97C9-E0E76CAF05F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25B72-8C7C-4988-AD1C-FACA1DB90942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7F546-057B-4F10-B67E-6E89BEB886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6CEC-A4A9-4CB3-BD7B-68C93BEE2555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F979D-2671-45E9-8B8E-73FCB8E801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4CA65-61B6-46F7-B1FB-B708C5E532E3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415DA-67B8-453E-8424-8538AF7DDA0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5A253-63E9-4CC3-A4A5-A82F1CB98459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7576A-A5FA-49B1-8363-1359CDD4F0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68D8C-E250-4CDC-B1A9-17E4B25933E7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60E8E-9D69-45B0-BCC5-6F55E740D4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6E853-7B0E-4730-84E9-E8F63BDAE3D8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CC24C-1503-49D8-9CDE-E5957996F1F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B743FB-4608-4F84-A576-4D6F02AB9095}" type="datetimeFigureOut">
              <a:rPr lang="fr-FR"/>
              <a:pPr>
                <a:defRPr/>
              </a:pPr>
              <a:t>18/04/2018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CFF5F5-7630-46C0-BC0B-7501B50585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0" y="44450"/>
            <a:ext cx="9144000" cy="6813550"/>
          </a:xfrm>
        </p:spPr>
        <p:txBody>
          <a:bodyPr/>
          <a:lstStyle/>
          <a:p>
            <a:pPr eaLnBrk="1" hangingPunct="1"/>
            <a:r>
              <a:rPr lang="fr-FR" altLang="fr-FR" sz="12000" b="1" dirty="0" err="1" smtClean="0">
                <a:solidFill>
                  <a:srgbClr val="FFFF00"/>
                </a:solidFill>
                <a:latin typeface="Waker" pitchFamily="2" charset="0"/>
              </a:rPr>
              <a:t>Inocentes</a:t>
            </a:r>
            <a: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  <a:t> </a:t>
            </a:r>
            <a: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  <a:t/>
            </a:r>
            <a:b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</a:br>
            <a: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  <a:t>y</a:t>
            </a:r>
            <a: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  <a:t/>
            </a:r>
            <a:b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</a:br>
            <a:r>
              <a:rPr lang="fr-FR" altLang="fr-FR" sz="12000" b="1" dirty="0" smtClean="0">
                <a:solidFill>
                  <a:srgbClr val="FFFF00"/>
                </a:solidFill>
                <a:latin typeface="Waker" pitchFamily="2" charset="0"/>
              </a:rPr>
              <a:t>amigos</a:t>
            </a:r>
            <a:endParaRPr lang="fr-FR" altLang="fr-FR" sz="12000" b="1" dirty="0" smtClean="0">
              <a:solidFill>
                <a:srgbClr val="FFFF00"/>
              </a:solidFill>
              <a:latin typeface="Waker" pitchFamily="2" charset="0"/>
            </a:endParaRPr>
          </a:p>
        </p:txBody>
      </p:sp>
    </p:spTree>
  </p:cSld>
  <p:clrMapOvr>
    <a:masterClrMapping/>
  </p:clrMapOvr>
  <p:transition spd="slow">
    <p:sndAc>
      <p:stSnd loop="1">
        <p:snd r:embed="rId2" name="Sweet People - Belinda (Instr) (1.2mo) (2'3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614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0"/>
            <a:ext cx="5484813" cy="7029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08175" y="0"/>
            <a:ext cx="52578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07950" y="12700"/>
            <a:ext cx="9961563" cy="7172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5751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1113"/>
            <a:ext cx="8062913" cy="7245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12700"/>
            <a:ext cx="4859338" cy="6845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0"/>
            <a:ext cx="51435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58946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7786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53231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3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5688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9006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0"/>
            <a:ext cx="6858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0"/>
            <a:ext cx="97424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57041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0"/>
            <a:ext cx="4979987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608512" cy="6915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387350"/>
            <a:ext cx="9144000" cy="7245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1588"/>
            <a:ext cx="4554537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044575" y="0"/>
            <a:ext cx="102965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7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07950" y="0"/>
            <a:ext cx="95662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560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25400"/>
            <a:ext cx="4554537" cy="6832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662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0"/>
            <a:ext cx="457676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-6350"/>
            <a:ext cx="51244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86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0"/>
            <a:ext cx="45751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96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0"/>
            <a:ext cx="45656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757238" y="0"/>
            <a:ext cx="102981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17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08175" y="-17463"/>
            <a:ext cx="5184775" cy="6913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27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-22225"/>
            <a:ext cx="4586287" cy="6880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37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-14288"/>
            <a:ext cx="4738688" cy="6858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48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6561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58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763" y="0"/>
            <a:ext cx="91440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68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836613"/>
            <a:ext cx="9193213" cy="4895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789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7339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891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-33338"/>
            <a:ext cx="5565775" cy="69580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993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0"/>
            <a:ext cx="56816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6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8196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98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-14288"/>
            <a:ext cx="4246563" cy="6872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301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684213" y="0"/>
            <a:ext cx="10353676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403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0"/>
            <a:ext cx="5119687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505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08175" y="0"/>
            <a:ext cx="52435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608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08175" y="0"/>
            <a:ext cx="53594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710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-171450"/>
            <a:ext cx="4497388" cy="73453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813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0"/>
            <a:ext cx="69818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915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017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786563" cy="6848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0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48847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222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858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325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0"/>
            <a:ext cx="6113462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re 1"/>
          <p:cNvSpPr>
            <a:spLocks noGrp="1"/>
          </p:cNvSpPr>
          <p:nvPr>
            <p:ph type="title"/>
          </p:nvPr>
        </p:nvSpPr>
        <p:spPr>
          <a:xfrm>
            <a:off x="6829425" y="5729288"/>
            <a:ext cx="2314575" cy="1143000"/>
          </a:xfrm>
        </p:spPr>
        <p:txBody>
          <a:bodyPr/>
          <a:lstStyle/>
          <a:p>
            <a:pPr eaLnBrk="1" hangingPunct="1"/>
            <a:r>
              <a:rPr lang="fr-FR" altLang="fr-FR" sz="1800" smtClean="0">
                <a:solidFill>
                  <a:srgbClr val="FFFF00"/>
                </a:solidFill>
              </a:rPr>
              <a:t>wagges</a:t>
            </a:r>
          </a:p>
        </p:txBody>
      </p:sp>
      <p:pic>
        <p:nvPicPr>
          <p:cNvPr id="542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67000" y="1957388"/>
            <a:ext cx="38100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nocence &amp; amitié .. 23 01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Innocence &amp; amitié .. 23 01 2018</Template>
  <TotalTime>6</TotalTime>
  <Words>18</Words>
  <Application>Microsoft Office PowerPoint</Application>
  <PresentationFormat>Presentación en pantalla (4:3)</PresentationFormat>
  <Paragraphs>4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Calibri</vt:lpstr>
      <vt:lpstr>Arial</vt:lpstr>
      <vt:lpstr>Waker</vt:lpstr>
      <vt:lpstr>Innocence &amp; amitié .. 23 01 2018</vt:lpstr>
      <vt:lpstr>Diseño predeterminado</vt:lpstr>
      <vt:lpstr>Inocentes  y amigos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wagges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Innocence  &amp; amitié</dc:title>
  <dc:creator>Jose Luis</dc:creator>
  <cp:lastModifiedBy>Jose Luis</cp:lastModifiedBy>
  <cp:revision>4</cp:revision>
  <dcterms:created xsi:type="dcterms:W3CDTF">2018-04-18T20:04:42Z</dcterms:created>
  <dcterms:modified xsi:type="dcterms:W3CDTF">2018-04-18T20:11:38Z</dcterms:modified>
</cp:coreProperties>
</file>