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9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7O2IPmSWRh4R3hE1eB8qA==" hashData="VyKrcVSuh5ss6xB8RF0S9TT+vd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E673B-2B10-4A77-9C3D-FE24428DDFC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89B3B-0D21-4496-8266-D6D40818AF70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4D674-505A-450C-8982-0DCD26427F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627E53-2E1D-4F55-B3E6-5F02515B79A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hansel-ygretel2-1-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4455" cy="6858000"/>
          </a:xfrm>
          <a:prstGeom prst="rect">
            <a:avLst/>
          </a:prstGeom>
          <a:solidFill>
            <a:srgbClr val="00B050"/>
          </a:solidFill>
          <a:ln w="76200">
            <a:solidFill>
              <a:srgbClr val="002060"/>
            </a:solidFill>
          </a:ln>
        </p:spPr>
      </p:pic>
    </p:spTree>
  </p:cSld>
  <p:clrMapOvr>
    <a:masterClrMapping/>
  </p:clrMapOvr>
  <p:transition>
    <p:sndAc>
      <p:stSnd loop="1">
        <p:snd r:embed="rId2" name="sonrisasylagrim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hansel-ygretel2-2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16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hansel-ygretel2-3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455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hansel-ygretel2-4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4455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hansel-ygretel2-5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2750" cy="70294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hansel-ygretel2-6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4455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hansel-ygretel2-7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4455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hansel-ygretel2-8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4453" cy="6858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hansel-ygretel2-9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65"/>
            <a:ext cx="9144000" cy="686516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sel y gretel la casita de choco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hesel y gretel la casita de chocolate</Template>
  <TotalTime>9</TotalTime>
  <Words>60</Words>
  <Application>Microsoft Office PowerPoint</Application>
  <PresentationFormat>Presentación en pantalla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hesel y gretel la casita de chocolate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2014-08-11T09:01:53Z</dcterms:created>
  <dcterms:modified xsi:type="dcterms:W3CDTF">2014-08-11T09:11:26Z</dcterms:modified>
</cp:coreProperties>
</file>