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notesMasterIdLst>
    <p:notesMasterId r:id="rId17"/>
  </p:notesMasterIdLst>
  <p:sldIdLst>
    <p:sldId id="259" r:id="rId4"/>
    <p:sldId id="262" r:id="rId5"/>
    <p:sldId id="257" r:id="rId6"/>
    <p:sldId id="261" r:id="rId7"/>
    <p:sldId id="258" r:id="rId8"/>
    <p:sldId id="263" r:id="rId9"/>
    <p:sldId id="265" r:id="rId10"/>
    <p:sldId id="264" r:id="rId11"/>
    <p:sldId id="267" r:id="rId12"/>
    <p:sldId id="269" r:id="rId13"/>
    <p:sldId id="268" r:id="rId14"/>
    <p:sldId id="260" r:id="rId15"/>
    <p:sldId id="270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Xs3Mk2/+1K4fjTtjcA8wg==" hashData="QETWqQK63nmFQFVhHw9PeTNxm0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993300"/>
    <a:srgbClr val="FF7C80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777" autoAdjust="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FR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1C86FBF0-4373-4C5F-BDF1-8FC216FC9D44}" type="datetimeFigureOut">
              <a:rPr lang="fr-FR"/>
              <a:pPr/>
              <a:t>22/12/2020</a:t>
            </a:fld>
            <a:endParaRPr lang="fr-FR"/>
          </a:p>
        </p:txBody>
      </p:sp>
      <p:sp>
        <p:nvSpPr>
          <p:cNvPr id="501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fr-FR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886D85D8-985F-4F80-8D37-93DC81316CF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04368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B2D43-4524-4CC0-B424-974DACF417D8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641132"/>
      </p:ext>
    </p:extLst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05A33-0BF3-4B37-9793-71E34FCB286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062898"/>
      </p:ext>
    </p:extLst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8AAB5-ACE7-4391-B8FF-2906DB6A501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514439"/>
      </p:ext>
    </p:extLst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46E27-2566-4E2E-BC3A-03D614BA734B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787013"/>
      </p:ext>
    </p:extLst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32EA6-866E-4ACD-88B4-15B545B40FCE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297680"/>
      </p:ext>
    </p:extLst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253524-F2AB-4343-A8C4-6BABABBB3BC3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785898"/>
      </p:ext>
    </p:extLst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BC8428-0ECE-409E-A2D4-A72A3D15363D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00839"/>
      </p:ext>
    </p:extLst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EFBFA-C537-4C15-9C21-4186C6E43F06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005051"/>
      </p:ext>
    </p:extLst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0138B-D383-43A0-B708-653319F41109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712032"/>
      </p:ext>
    </p:extLst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E8A45-BF6D-42AD-A994-51737FB0963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93039"/>
      </p:ext>
    </p:extLst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9095E-0917-4F98-B78F-82A16341AF54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097285"/>
      </p:ext>
    </p:extLst>
  </p:cSld>
  <p:clrMapOvr>
    <a:masterClrMapping/>
  </p:clrMapOvr>
  <p:transition spd="slow" advClick="0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A5BF1-81AE-49BC-B365-9A0188EA46CA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646905"/>
      </p:ext>
    </p:extLst>
  </p:cSld>
  <p:clrMapOvr>
    <a:masterClrMapping/>
  </p:clrMapOvr>
  <p:transition spd="slow" advClick="0" advTm="4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09336-AD85-4378-9B15-FF71F30DF521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31454"/>
      </p:ext>
    </p:extLst>
  </p:cSld>
  <p:clrMapOvr>
    <a:masterClrMapping/>
  </p:clrMapOvr>
  <p:transition spd="slow" advClick="0" advTm="4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3BC0B-044F-4568-9C36-4860B67BFA54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154342"/>
      </p:ext>
    </p:extLst>
  </p:cSld>
  <p:clrMapOvr>
    <a:masterClrMapping/>
  </p:clrMapOvr>
  <p:transition spd="slow" advClick="0" advTm="4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7A118-9224-4040-BF5A-E8396C0ADFCE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531054"/>
      </p:ext>
    </p:extLst>
  </p:cSld>
  <p:clrMapOvr>
    <a:masterClrMapping/>
  </p:clrMapOvr>
  <p:transition spd="slow" advClick="0" advTm="4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E4EC2-A35B-41B8-94A7-9B75AA445AE8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422789"/>
      </p:ext>
    </p:extLst>
  </p:cSld>
  <p:clrMapOvr>
    <a:masterClrMapping/>
  </p:clrMapOvr>
  <p:transition spd="slow" advClick="0" advTm="4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0DABB-AA72-4133-8D01-2817CCEF1FC8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817994"/>
      </p:ext>
    </p:extLst>
  </p:cSld>
  <p:clrMapOvr>
    <a:masterClrMapping/>
  </p:clrMapOvr>
  <p:transition spd="slow" advClick="0" advTm="4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0FF1D-F472-4B65-8557-4CCE03A3179C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87683"/>
      </p:ext>
    </p:extLst>
  </p:cSld>
  <p:clrMapOvr>
    <a:masterClrMapping/>
  </p:clrMapOvr>
  <p:transition spd="slow" advClick="0" advTm="4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217315-13BB-4587-9C3B-E168CD99E62A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302749"/>
      </p:ext>
    </p:extLst>
  </p:cSld>
  <p:clrMapOvr>
    <a:masterClrMapping/>
  </p:clrMapOvr>
  <p:transition spd="slow" advClick="0" advTm="4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71A27F-405B-47C2-B8ED-072EA19D2981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178937"/>
      </p:ext>
    </p:extLst>
  </p:cSld>
  <p:clrMapOvr>
    <a:masterClrMapping/>
  </p:clrMapOvr>
  <p:transition spd="slow" advClick="0" advTm="4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70A30-D5E8-4A37-A389-33D552026D11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742682"/>
      </p:ext>
    </p:extLst>
  </p:cSld>
  <p:clrMapOvr>
    <a:masterClrMapping/>
  </p:clrMapOvr>
  <p:transition spd="slow" advClick="0" advTm="4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E072C-57DC-44DF-98C5-30B9405E1117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304397"/>
      </p:ext>
    </p:extLst>
  </p:cSld>
  <p:clrMapOvr>
    <a:masterClrMapping/>
  </p:clrMapOvr>
  <p:transition spd="slow" advClick="0" advTm="4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529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05A7557-E170-4FEA-A33A-85E69F56D434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spd="slow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7C53A49-CF11-4BF7-AC7A-C11F6044C183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 advTm="4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3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3.gif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21.gif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.gif"/><Relationship Id="rId4" Type="http://schemas.openxmlformats.org/officeDocument/2006/relationships/image" Target="../media/image4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Ratatouille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5364163" y="404813"/>
            <a:ext cx="3671887" cy="1727200"/>
          </a:xfrm>
          <a:prstGeom prst="cloudCallout">
            <a:avLst>
              <a:gd name="adj1" fmla="val -62236"/>
              <a:gd name="adj2" fmla="val 12518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5823497" y="812800"/>
            <a:ext cx="2736477" cy="911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Hola amigos</a:t>
            </a:r>
          </a:p>
          <a:p>
            <a:pPr algn="ctr"/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    Yo os</a:t>
            </a:r>
          </a:p>
          <a:p>
            <a:pPr algn="ctr"/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   Deseo</a:t>
            </a:r>
            <a:endParaRPr lang="es-ES" sz="2400" b="1" i="1" kern="10" dirty="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000080"/>
              </a:solidFill>
              <a:latin typeface="Alfredo's Dance"/>
            </a:endParaRPr>
          </a:p>
        </p:txBody>
      </p:sp>
      <p:pic>
        <p:nvPicPr>
          <p:cNvPr id="3078" name="Picture 6" descr="Bougie 0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ET 5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3573463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Nouvelle ima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37288"/>
            <a:ext cx="581025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Boule 04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933825"/>
            <a:ext cx="762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musique-006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445125"/>
            <a:ext cx="8763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4" name="WordArt 12"/>
          <p:cNvSpPr>
            <a:spLocks noChangeArrowheads="1" noChangeShapeType="1" noTextEdit="1"/>
          </p:cNvSpPr>
          <p:nvPr/>
        </p:nvSpPr>
        <p:spPr bwMode="auto">
          <a:xfrm>
            <a:off x="3276600" y="6237288"/>
            <a:ext cx="1876425" cy="228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i="1" kern="10">
                <a:ln w="317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00FFFF"/>
                </a:solidFill>
                <a:latin typeface="Arial"/>
                <a:cs typeface="Arial"/>
              </a:rPr>
              <a:t>Défilement Automatic</a:t>
            </a:r>
          </a:p>
        </p:txBody>
      </p:sp>
    </p:spTree>
  </p:cSld>
  <p:clrMapOvr>
    <a:masterClrMapping/>
  </p:clrMapOvr>
  <p:transition spd="slow" advTm="4000">
    <p:fade/>
    <p:sndAc>
      <p:stSnd>
        <p:snd r:embed="rId3" name="Johnny Mathis - Sleigh Ride-Noël-++48-W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ratatouille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AutoShape 9"/>
          <p:cNvSpPr>
            <a:spLocks noChangeArrowheads="1"/>
          </p:cNvSpPr>
          <p:nvPr/>
        </p:nvSpPr>
        <p:spPr bwMode="auto">
          <a:xfrm>
            <a:off x="5076825" y="549275"/>
            <a:ext cx="3167063" cy="1511300"/>
          </a:xfrm>
          <a:prstGeom prst="cloudCallout">
            <a:avLst>
              <a:gd name="adj1" fmla="val -93056"/>
              <a:gd name="adj2" fmla="val 6670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4104" name="WordArt 8"/>
          <p:cNvSpPr>
            <a:spLocks noChangeArrowheads="1" noChangeShapeType="1" noTextEdit="1"/>
          </p:cNvSpPr>
          <p:nvPr/>
        </p:nvSpPr>
        <p:spPr bwMode="auto">
          <a:xfrm>
            <a:off x="5374481" y="836613"/>
            <a:ext cx="2571750" cy="7810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Pasión y</a:t>
            </a:r>
          </a:p>
          <a:p>
            <a:pPr algn="ctr"/>
            <a:r>
              <a:rPr lang="es-ES" sz="2400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Buen humor !</a:t>
            </a:r>
            <a:endParaRPr lang="es-ES" sz="2400" i="1" kern="10" dirty="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000080"/>
              </a:solidFill>
              <a:latin typeface="Alfredo's Dance"/>
            </a:endParaRPr>
          </a:p>
        </p:txBody>
      </p:sp>
      <p:pic>
        <p:nvPicPr>
          <p:cNvPr id="4107" name="Picture 11" descr="Boule 0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523875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ET 5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734050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PP Noël 0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365625"/>
            <a:ext cx="142875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ratatoui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1619250" y="423863"/>
            <a:ext cx="3313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400">
                <a:solidFill>
                  <a:srgbClr val="FFCCFF"/>
                </a:solidFill>
              </a:rPr>
              <a:t> </a:t>
            </a:r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0" y="260350"/>
            <a:ext cx="3527425" cy="2016125"/>
          </a:xfrm>
          <a:prstGeom prst="cloudCallout">
            <a:avLst>
              <a:gd name="adj1" fmla="val 85102"/>
              <a:gd name="adj2" fmla="val 5440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684213" y="765174"/>
            <a:ext cx="2076450" cy="16557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Suerte y</a:t>
            </a:r>
          </a:p>
          <a:p>
            <a:pPr algn="ctr"/>
            <a:r>
              <a:rPr lang="es-ES" sz="32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¡Éxito!</a:t>
            </a:r>
          </a:p>
          <a:p>
            <a:pPr algn="ctr"/>
            <a:endParaRPr lang="es-ES" sz="3200" b="1" i="1" kern="10" dirty="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000080"/>
              </a:solidFill>
              <a:latin typeface="Alfredo's Dance"/>
            </a:endParaRPr>
          </a:p>
        </p:txBody>
      </p:sp>
      <p:pic>
        <p:nvPicPr>
          <p:cNvPr id="5127" name="Picture 7" descr="Boule 1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04813"/>
            <a:ext cx="85725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etoil03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5805488"/>
            <a:ext cx="800100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Boule 0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20938"/>
            <a:ext cx="523875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Boule 11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30066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ratatouill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600"/>
            <a:ext cx="9144000" cy="609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468313" y="3933825"/>
            <a:ext cx="3095625" cy="1582738"/>
          </a:xfrm>
          <a:prstGeom prst="cloudCallout">
            <a:avLst>
              <a:gd name="adj1" fmla="val 37588"/>
              <a:gd name="adj2" fmla="val -8380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6151" name="WordArt 7"/>
          <p:cNvSpPr>
            <a:spLocks noChangeArrowheads="1" noChangeShapeType="1" noTextEdit="1"/>
          </p:cNvSpPr>
          <p:nvPr/>
        </p:nvSpPr>
        <p:spPr bwMode="auto">
          <a:xfrm>
            <a:off x="684213" y="4292600"/>
            <a:ext cx="2686050" cy="5905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Aventuras </a:t>
            </a:r>
            <a:r>
              <a:rPr lang="es-ES" sz="3600" b="1" i="1" kern="10" dirty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!</a:t>
            </a:r>
          </a:p>
        </p:txBody>
      </p:sp>
      <p:pic>
        <p:nvPicPr>
          <p:cNvPr id="6152" name="Picture 8" descr="Cloche 1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04813"/>
            <a:ext cx="8286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692878v8lu7jiw1jxl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092825"/>
            <a:ext cx="371475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loche 0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790575" cy="82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Boule 11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30066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ratatouill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83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2268538" y="188913"/>
            <a:ext cx="4032250" cy="2087562"/>
          </a:xfrm>
          <a:prstGeom prst="cloudCallout">
            <a:avLst>
              <a:gd name="adj1" fmla="val 57796"/>
              <a:gd name="adj2" fmla="val 4931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3276600" y="476250"/>
            <a:ext cx="2257425" cy="15621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Baile </a:t>
            </a:r>
          </a:p>
          <a:p>
            <a:pPr algn="ctr"/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romántico</a:t>
            </a:r>
            <a:endParaRPr lang="es-ES" sz="2400" b="1" i="1" kern="10" dirty="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000080"/>
              </a:solidFill>
              <a:latin typeface="Alfredo's Dance"/>
            </a:endParaRPr>
          </a:p>
        </p:txBody>
      </p:sp>
      <p:pic>
        <p:nvPicPr>
          <p:cNvPr id="7174" name="Picture 6" descr="Cloche 0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20713"/>
            <a:ext cx="6858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etoile1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661025"/>
            <a:ext cx="561975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ET 2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572250"/>
            <a:ext cx="285750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ratatouille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1563"/>
            <a:ext cx="9144000" cy="45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AutoShape 4"/>
          <p:cNvSpPr>
            <a:spLocks noChangeArrowheads="1"/>
          </p:cNvSpPr>
          <p:nvPr/>
        </p:nvSpPr>
        <p:spPr bwMode="auto">
          <a:xfrm>
            <a:off x="6300788" y="692150"/>
            <a:ext cx="2843212" cy="1512888"/>
          </a:xfrm>
          <a:prstGeom prst="cloudCallout">
            <a:avLst>
              <a:gd name="adj1" fmla="val -56255"/>
              <a:gd name="adj2" fmla="val 966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6443663" y="981075"/>
            <a:ext cx="2495550" cy="7810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Eventos </a:t>
            </a:r>
          </a:p>
          <a:p>
            <a:pPr algn="ctr"/>
            <a:r>
              <a:rPr lang="es-ES" sz="2400" b="1" i="1" kern="10" dirty="0" err="1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i</a:t>
            </a:r>
            <a:r>
              <a:rPr lang="es-ES" sz="2400" b="1" i="1" kern="10" dirty="0" err="1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noubliables</a:t>
            </a:r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</a:t>
            </a:r>
            <a:r>
              <a:rPr lang="es-ES" sz="2400" b="1" i="1" kern="10" dirty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!</a:t>
            </a:r>
          </a:p>
        </p:txBody>
      </p:sp>
      <p:pic>
        <p:nvPicPr>
          <p:cNvPr id="8200" name="Picture 8" descr="B Neige 0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67375"/>
            <a:ext cx="9525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ET 5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etoile13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21388"/>
            <a:ext cx="561975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ratatouille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439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535237" y="664316"/>
            <a:ext cx="3240088" cy="1439862"/>
          </a:xfrm>
          <a:prstGeom prst="cloudCallout">
            <a:avLst>
              <a:gd name="adj1" fmla="val 47255"/>
              <a:gd name="adj2" fmla="val 13555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9221" name="WordArt 5"/>
          <p:cNvSpPr>
            <a:spLocks noChangeArrowheads="1" noChangeShapeType="1" noTextEdit="1"/>
          </p:cNvSpPr>
          <p:nvPr/>
        </p:nvSpPr>
        <p:spPr bwMode="auto">
          <a:xfrm>
            <a:off x="978943" y="1001235"/>
            <a:ext cx="2352675" cy="123294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49468"/>
              </a:avLst>
            </a:prstTxWarp>
          </a:bodyPr>
          <a:lstStyle/>
          <a:p>
            <a:pPr algn="ctr"/>
            <a:r>
              <a:rPr lang="es-ES" sz="28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Regalos</a:t>
            </a:r>
          </a:p>
          <a:p>
            <a:pPr algn="ctr"/>
            <a:r>
              <a:rPr lang="es-ES" sz="28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¡Útiles!</a:t>
            </a:r>
          </a:p>
          <a:p>
            <a:pPr algn="ctr"/>
            <a:endParaRPr lang="es-ES" sz="2800" b="1" i="1" kern="10" dirty="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000080"/>
              </a:solidFill>
              <a:latin typeface="Alfredo's Dance"/>
            </a:endParaRPr>
          </a:p>
        </p:txBody>
      </p:sp>
      <p:pic>
        <p:nvPicPr>
          <p:cNvPr id="9222" name="Picture 6" descr="Cloche 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74295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ET 6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876925"/>
            <a:ext cx="74295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Sapin 0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221163"/>
            <a:ext cx="14382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Без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0"/>
            <a:ext cx="6788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323850" y="981075"/>
            <a:ext cx="3024188" cy="1368425"/>
          </a:xfrm>
          <a:prstGeom prst="cloudCallout">
            <a:avLst>
              <a:gd name="adj1" fmla="val 60028"/>
              <a:gd name="adj2" fmla="val 56148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619125" y="1290682"/>
            <a:ext cx="2562225" cy="111256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! Los sentimientos</a:t>
            </a:r>
          </a:p>
          <a:p>
            <a:pPr algn="ctr"/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¡Fuerte!</a:t>
            </a:r>
          </a:p>
          <a:p>
            <a:pPr algn="ctr"/>
            <a:endParaRPr lang="es-ES" sz="2400" b="1" i="1" kern="10" dirty="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000080"/>
              </a:solidFill>
              <a:latin typeface="Alfredo's Dance"/>
            </a:endParaRPr>
          </a:p>
        </p:txBody>
      </p:sp>
      <p:pic>
        <p:nvPicPr>
          <p:cNvPr id="10246" name="Picture 6" descr="Sapin 05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etoile1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5589588"/>
            <a:ext cx="561975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Cloche 1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1238250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PPNoël 03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908050"/>
            <a:ext cx="990600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ratatouille_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-26988"/>
            <a:ext cx="63373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107950" y="549275"/>
            <a:ext cx="3240088" cy="1296988"/>
          </a:xfrm>
          <a:prstGeom prst="cloudCallout">
            <a:avLst>
              <a:gd name="adj1" fmla="val 72148"/>
              <a:gd name="adj2" fmla="val 9956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427831" y="765175"/>
            <a:ext cx="2600325" cy="685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b="1" i="1" kern="10" dirty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   </a:t>
            </a:r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Muchas y</a:t>
            </a:r>
          </a:p>
          <a:p>
            <a:pPr algn="ctr"/>
            <a:r>
              <a:rPr lang="es-ES" sz="24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Buenas noticias!</a:t>
            </a:r>
            <a:endParaRPr lang="es-ES" sz="2400" b="1" i="1" kern="10" dirty="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000080"/>
              </a:solidFill>
              <a:latin typeface="Alfredo's Dance"/>
            </a:endParaRPr>
          </a:p>
        </p:txBody>
      </p:sp>
      <p:pic>
        <p:nvPicPr>
          <p:cNvPr id="11270" name="Picture 6" descr="Boule 1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1633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ET 1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549275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ET 0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5516563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ratatouille-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AutoShape 6"/>
          <p:cNvSpPr>
            <a:spLocks noChangeArrowheads="1"/>
          </p:cNvSpPr>
          <p:nvPr/>
        </p:nvSpPr>
        <p:spPr bwMode="auto">
          <a:xfrm>
            <a:off x="684213" y="476250"/>
            <a:ext cx="3382962" cy="1512888"/>
          </a:xfrm>
          <a:prstGeom prst="cloudCallout">
            <a:avLst>
              <a:gd name="adj1" fmla="val 76468"/>
              <a:gd name="adj2" fmla="val 8085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12295" name="WordArt 7"/>
          <p:cNvSpPr>
            <a:spLocks noChangeArrowheads="1" noChangeShapeType="1" noTextEdit="1"/>
          </p:cNvSpPr>
          <p:nvPr/>
        </p:nvSpPr>
        <p:spPr bwMode="auto">
          <a:xfrm>
            <a:off x="1476375" y="894525"/>
            <a:ext cx="1819275" cy="107577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Y Mucho</a:t>
            </a:r>
          </a:p>
          <a:p>
            <a:pPr algn="ctr"/>
            <a:r>
              <a:rPr lang="es-ES" sz="28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de amor !</a:t>
            </a:r>
          </a:p>
          <a:p>
            <a:pPr algn="ctr"/>
            <a:endParaRPr lang="es-ES" sz="2800" b="1" i="1" kern="10" dirty="0" err="1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000080"/>
              </a:solidFill>
              <a:latin typeface="Alfredo's Dance"/>
            </a:endParaRPr>
          </a:p>
        </p:txBody>
      </p:sp>
      <p:pic>
        <p:nvPicPr>
          <p:cNvPr id="12296" name="Picture 8" descr="Cloche 1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260350"/>
            <a:ext cx="1238250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ET 5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300663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9" name="Picture 11" descr="ET 5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500438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ratatouille_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5219700" y="333375"/>
            <a:ext cx="2447925" cy="1582738"/>
          </a:xfrm>
          <a:prstGeom prst="cloudCallout">
            <a:avLst>
              <a:gd name="adj1" fmla="val -104019"/>
              <a:gd name="adj2" fmla="val 7076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13319" name="WordArt 7"/>
          <p:cNvSpPr>
            <a:spLocks noChangeArrowheads="1" noChangeShapeType="1" noTextEdit="1"/>
          </p:cNvSpPr>
          <p:nvPr/>
        </p:nvSpPr>
        <p:spPr bwMode="auto">
          <a:xfrm>
            <a:off x="5600699" y="695027"/>
            <a:ext cx="1685925" cy="118804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Amigos</a:t>
            </a:r>
          </a:p>
          <a:p>
            <a:pPr algn="ctr"/>
            <a:r>
              <a:rPr lang="es-ES" sz="2800" b="1" i="1" kern="10" dirty="0" smtClean="0">
                <a:ln w="317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lfredo's Dance"/>
              </a:rPr>
              <a:t>¡Fieles!</a:t>
            </a:r>
          </a:p>
          <a:p>
            <a:pPr algn="ctr"/>
            <a:endParaRPr lang="es-ES" sz="2800" b="1" i="1" kern="10" dirty="0">
              <a:ln w="3175">
                <a:solidFill>
                  <a:srgbClr val="3366FF"/>
                </a:solidFill>
                <a:round/>
                <a:headEnd/>
                <a:tailEnd/>
              </a:ln>
              <a:solidFill>
                <a:srgbClr val="000080"/>
              </a:solidFill>
              <a:latin typeface="Alfredo's Dance"/>
            </a:endParaRPr>
          </a:p>
        </p:txBody>
      </p:sp>
      <p:pic>
        <p:nvPicPr>
          <p:cNvPr id="13320" name="Picture 8" descr="Animal 0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10287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ET 5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850" y="5013325"/>
            <a:ext cx="120015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3" name="Picture 11" descr="ET 5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581525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ratatouille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28" y="-295276"/>
            <a:ext cx="70199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541337" y="548680"/>
            <a:ext cx="2674163" cy="24482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471"/>
              </a:avLst>
            </a:prstTxWarp>
          </a:bodyPr>
          <a:lstStyle/>
          <a:p>
            <a:pPr algn="ctr"/>
            <a:r>
              <a:rPr lang="es-ES" sz="3600" i="1" kern="10" dirty="0" smtClean="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Y a todos</a:t>
            </a:r>
          </a:p>
          <a:p>
            <a:pPr algn="ctr"/>
            <a:r>
              <a:rPr lang="es-ES" sz="3600" i="1" kern="10" dirty="0" smtClean="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Felices fiestas</a:t>
            </a:r>
          </a:p>
          <a:p>
            <a:pPr algn="ctr"/>
            <a:r>
              <a:rPr lang="es-ES" sz="3600" i="1" kern="10" dirty="0" smtClean="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De Navidad</a:t>
            </a:r>
          </a:p>
          <a:p>
            <a:pPr algn="ctr"/>
            <a:r>
              <a:rPr lang="es-ES" sz="3600" i="1" kern="10" dirty="0" smtClean="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Y el fin</a:t>
            </a:r>
          </a:p>
          <a:p>
            <a:pPr algn="ctr"/>
            <a:r>
              <a:rPr lang="es-ES" sz="3600" i="1" kern="10" dirty="0" smtClean="0">
                <a:ln w="317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del año !!</a:t>
            </a:r>
          </a:p>
          <a:p>
            <a:pPr algn="ctr"/>
            <a:endParaRPr lang="es-ES" sz="3600" i="1" kern="10" dirty="0" smtClean="0">
              <a:ln w="3175">
                <a:solidFill>
                  <a:srgbClr val="FF6600"/>
                </a:solidFill>
                <a:round/>
                <a:headEnd/>
                <a:tailEnd/>
              </a:ln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6816725" y="2996952"/>
            <a:ext cx="1847850" cy="122262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 dirty="0" smtClean="0">
                <a:ln w="317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Alfredo's Dance"/>
              </a:rPr>
              <a:t>BESOS Y </a:t>
            </a:r>
          </a:p>
          <a:p>
            <a:pPr algn="ctr"/>
            <a:r>
              <a:rPr lang="es-ES" sz="3600" i="1" kern="10" dirty="0" smtClean="0">
                <a:ln w="317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Alfredo's Dance"/>
              </a:rPr>
              <a:t>ABRAZOS!!</a:t>
            </a:r>
            <a:endParaRPr lang="es-ES" sz="3600" i="1" kern="10" dirty="0">
              <a:ln w="3175">
                <a:solidFill>
                  <a:srgbClr val="00CCFF"/>
                </a:solidFill>
                <a:round/>
                <a:headEnd/>
                <a:tailEnd/>
              </a:ln>
              <a:solidFill>
                <a:srgbClr val="3366FF"/>
              </a:solidFill>
              <a:latin typeface="Alfredo's Dance"/>
            </a:endParaRPr>
          </a:p>
        </p:txBody>
      </p:sp>
      <p:pic>
        <p:nvPicPr>
          <p:cNvPr id="16392" name="Picture 8" descr="Traineau 0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781300"/>
            <a:ext cx="333375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3" name="Picture 9" descr="Bougie 0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90550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4" name="Picture 10" descr="ET 6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797425"/>
            <a:ext cx="74295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5" name="Picture 11" descr="Nouvelle image (1)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165850"/>
            <a:ext cx="581025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nne année .. 11 01 2011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1_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Bonne année .. 11 01 2011</Template>
  <TotalTime>17</TotalTime>
  <Words>85</Words>
  <Application>Microsoft Office PowerPoint</Application>
  <PresentationFormat>Presentación en pantalla (4:3)</PresentationFormat>
  <Paragraphs>33</Paragraphs>
  <Slides>13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</vt:lpstr>
      <vt:lpstr>Bonne année .. 11 01 2011</vt:lpstr>
      <vt:lpstr>1_Оформление по умолчанию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13</cp:revision>
  <dcterms:created xsi:type="dcterms:W3CDTF">2020-12-22T09:45:20Z</dcterms:created>
  <dcterms:modified xsi:type="dcterms:W3CDTF">2020-12-22T10:02:54Z</dcterms:modified>
</cp:coreProperties>
</file>