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1" r:id="rId3"/>
    <p:sldId id="278" r:id="rId4"/>
    <p:sldId id="300" r:id="rId5"/>
    <p:sldId id="287" r:id="rId6"/>
    <p:sldId id="294" r:id="rId7"/>
    <p:sldId id="290" r:id="rId8"/>
    <p:sldId id="259" r:id="rId9"/>
    <p:sldId id="257" r:id="rId10"/>
    <p:sldId id="288" r:id="rId11"/>
    <p:sldId id="283" r:id="rId12"/>
    <p:sldId id="275" r:id="rId13"/>
    <p:sldId id="295" r:id="rId14"/>
    <p:sldId id="284" r:id="rId15"/>
    <p:sldId id="286" r:id="rId16"/>
    <p:sldId id="272" r:id="rId17"/>
    <p:sldId id="263" r:id="rId18"/>
    <p:sldId id="276" r:id="rId19"/>
    <p:sldId id="281" r:id="rId20"/>
    <p:sldId id="277" r:id="rId21"/>
    <p:sldId id="289" r:id="rId22"/>
    <p:sldId id="285" r:id="rId23"/>
    <p:sldId id="282" r:id="rId24"/>
    <p:sldId id="280" r:id="rId25"/>
    <p:sldId id="299" r:id="rId26"/>
    <p:sldId id="279" r:id="rId27"/>
    <p:sldId id="274" r:id="rId28"/>
    <p:sldId id="273" r:id="rId29"/>
    <p:sldId id="271" r:id="rId30"/>
    <p:sldId id="269" r:id="rId31"/>
    <p:sldId id="268" r:id="rId32"/>
    <p:sldId id="267" r:id="rId33"/>
    <p:sldId id="266" r:id="rId34"/>
    <p:sldId id="265" r:id="rId35"/>
    <p:sldId id="264" r:id="rId36"/>
    <p:sldId id="260" r:id="rId37"/>
    <p:sldId id="258" r:id="rId38"/>
    <p:sldId id="261" r:id="rId39"/>
    <p:sldId id="256" r:id="rId40"/>
    <p:sldId id="262" r:id="rId41"/>
    <p:sldId id="270" r:id="rId42"/>
    <p:sldId id="296" r:id="rId43"/>
    <p:sldId id="297" r:id="rId44"/>
    <p:sldId id="298" r:id="rId45"/>
    <p:sldId id="292" r:id="rId46"/>
    <p:sldId id="293" r:id="rId47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yScdhvBMhdz6Ck6BbbLIw==" hashData="U3ziFDvDl0mhCaa+qwYj4bS5tI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F49DD0-42E9-4D42-9151-132BC3D738E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3034413"/>
      </p:ext>
    </p:extLst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6B470-3696-424A-BEEC-B4DD8D911EB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39449735"/>
      </p:ext>
    </p:extLst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3FDFA-E1F2-496E-93B0-91024A90D09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89714335"/>
      </p:ext>
    </p:extLst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2F4DE-19CD-40D3-8944-94A739F8A58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05480021"/>
      </p:ext>
    </p:extLst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954DE-F483-4BED-A8E6-7FCF20295B8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50140235"/>
      </p:ext>
    </p:extLst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B31720-7D08-4374-9E80-79F1DDB6808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1252469"/>
      </p:ext>
    </p:extLst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47EB6F-D82B-4293-B788-89174F4968D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88331199"/>
      </p:ext>
    </p:extLst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835810-88BC-47DC-9575-90824A680A7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08924774"/>
      </p:ext>
    </p:extLst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F5178-8D4C-4112-BD4C-D912C5B109D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14439682"/>
      </p:ext>
    </p:extLst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140929-EA7E-4006-9B17-66275F86BA6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11537519"/>
      </p:ext>
    </p:extLst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7DFC1B-1C79-4A17-A797-B35655C624C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65531051"/>
      </p:ext>
    </p:extLst>
  </p:cSld>
  <p:clrMapOvr>
    <a:masterClrMapping/>
  </p:clrMapOvr>
  <p:transition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447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9747486-BF84-4CEE-8D6F-77FEA87C6E0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24" y="2786058"/>
            <a:ext cx="7729745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7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C66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El camino a la vida</a:t>
            </a:r>
            <a:endParaRPr lang="en-US" sz="7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CC66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5" name="Picture 4" descr="luidspreker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4429124" y="621508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9000">
    <p:sndAc>
      <p:stSnd>
        <p:snd r:embed="rId2" name="Dana Winner_Geef de kinderen de werel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433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339" name="Picture 4" descr="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 descr="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randomBar dir="vert"/>
    <p:sndAc>
      <p:stSnd loop="1">
        <p:snd r:embed="rId2" name="Dana Winner_Geef de kinderen de were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El Camino de Santiago con niños | España Fascina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648" y="-387424"/>
            <a:ext cx="11430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6697850"/>
      </p:ext>
    </p:extLst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483" name="Picture 4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5" descr="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l Camino de Santiago con niños - iPeregrinos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4" y="-257303"/>
            <a:ext cx="9361040" cy="7135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02" name="Picture 2" descr="El Camino de Santiago con niños - iPeregrin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7303"/>
            <a:ext cx="9361040" cy="7135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642994"/>
      </p:ext>
    </p:extLst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363" name="Picture 4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5" descr="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87" name="Picture 4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9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411" name="Picture 4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9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9699" name="Picture 4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5" descr="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8435" name="Picture 4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5" descr="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9459" name="Picture 4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5" descr="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El Camino de Santiago con niños: hacer el Camino en familia - W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526"/>
            <a:ext cx="9117919" cy="6855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5860259"/>
      </p:ext>
    </p:extLst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1507" name="Picture 4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5" descr="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2531" name="Picture 4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5" descr="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7651" name="Picture 4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 descr="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3555" name="Picture 4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 descr="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4579" name="Picture 4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 descr="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5603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6627" name="Picture 4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5" descr="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8675" name="Picture 4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5" descr="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23" name="Picture 4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5" descr="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174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1747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5" descr="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277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2771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5" descr="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AutoShape 2" descr="Consejos para hacer el Camino de Santiago con NIÑ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688" y="0"/>
            <a:ext cx="1114425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9680389"/>
      </p:ext>
    </p:extLst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379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3795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 descr="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481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4819" name="Picture 4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5" descr="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584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5843" name="Picture 4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6867" name="Picture 4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789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7891" name="Picture 4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 descr="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8915" name="Picture 4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 descr="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993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9939" name="Picture 4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096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0963" name="Picture 4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 descr="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198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1987" name="Picture 4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301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3011" name="Picture 4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403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4035" name="Picture 4" descr="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 descr="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505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5059" name="Picture 4" descr="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608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6083" name="Picture 4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710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7107" name="Picture 4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813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8131" name="Picture 4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915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9155" name="Picture 4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 descr="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amino de Santiago en fami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559" y="0"/>
            <a:ext cx="95856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9294688"/>
      </p:ext>
    </p:extLst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iños de Ahora on Twitter: &quot;&quot;Instruye al niño en el camino que debe andar,  y aun cuando sea viejo no se apartará de él.&quot; Rey Salomón #NiñosDeAhora # niños #crianza #niño #camino https://t.co/nqeaosJzti&quot; /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688" y="-13703"/>
            <a:ext cx="113052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360183"/>
      </p:ext>
    </p:extLst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iños, niña, camino, camino, espacio, Fondo de pantalla HD | Wallpaperbet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944" y="-387424"/>
            <a:ext cx="9201944" cy="724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0287089"/>
      </p:ext>
    </p:extLst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5509" y="2857496"/>
            <a:ext cx="2717475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7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C66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F</a:t>
            </a:r>
            <a:r>
              <a:rPr lang="en-US" sz="7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C66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inal</a:t>
            </a:r>
            <a:endParaRPr lang="en-US" sz="7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CC66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CAMINO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CAMINO</Template>
  <TotalTime>22</TotalTime>
  <Words>22</Words>
  <Application>Microsoft Office PowerPoint</Application>
  <PresentationFormat>Presentación en pantalla (4:3)</PresentationFormat>
  <Paragraphs>4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EL CAMINO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9</cp:revision>
  <dcterms:created xsi:type="dcterms:W3CDTF">2022-05-17T07:37:18Z</dcterms:created>
  <dcterms:modified xsi:type="dcterms:W3CDTF">2022-05-17T07:59:23Z</dcterms:modified>
</cp:coreProperties>
</file>