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0" r:id="rId2"/>
  </p:sldMasterIdLst>
  <p:notesMasterIdLst>
    <p:notesMasterId r:id="rId31"/>
  </p:notesMasterIdLst>
  <p:sldIdLst>
    <p:sldId id="256" r:id="rId3"/>
    <p:sldId id="273" r:id="rId4"/>
    <p:sldId id="257" r:id="rId5"/>
    <p:sldId id="274" r:id="rId6"/>
    <p:sldId id="277" r:id="rId7"/>
    <p:sldId id="259" r:id="rId8"/>
    <p:sldId id="276" r:id="rId9"/>
    <p:sldId id="260" r:id="rId10"/>
    <p:sldId id="278" r:id="rId11"/>
    <p:sldId id="258" r:id="rId12"/>
    <p:sldId id="261" r:id="rId13"/>
    <p:sldId id="279" r:id="rId14"/>
    <p:sldId id="262" r:id="rId15"/>
    <p:sldId id="280" r:id="rId16"/>
    <p:sldId id="281" r:id="rId17"/>
    <p:sldId id="263" r:id="rId18"/>
    <p:sldId id="264" r:id="rId19"/>
    <p:sldId id="282" r:id="rId20"/>
    <p:sldId id="265" r:id="rId21"/>
    <p:sldId id="266" r:id="rId22"/>
    <p:sldId id="267" r:id="rId23"/>
    <p:sldId id="283" r:id="rId24"/>
    <p:sldId id="268" r:id="rId25"/>
    <p:sldId id="272" r:id="rId26"/>
    <p:sldId id="269" r:id="rId27"/>
    <p:sldId id="271" r:id="rId28"/>
    <p:sldId id="275" r:id="rId29"/>
    <p:sldId id="284" r:id="rId30"/>
  </p:sldIdLst>
  <p:sldSz cx="9144000" cy="6858000" type="screen4x3"/>
  <p:notesSz cx="6858000" cy="9144000"/>
  <p:embeddedFontLst>
    <p:embeddedFont>
      <p:font typeface="Splash" pitchFamily="2" charset="0"/>
      <p:regular r:id="rId32"/>
    </p:embeddedFont>
    <p:embeddedFont>
      <p:font typeface="Berlin Sans FB Demi" pitchFamily="34" charset="0"/>
      <p:bold r:id="rId33"/>
    </p:embeddedFont>
  </p:embeddedFontLst>
  <p:defaultTextStyle>
    <a:defPPr>
      <a:defRPr lang="es-ES"/>
    </a:defPPr>
    <a:lvl1pPr algn="ctr" rtl="0" fontAlgn="base">
      <a:spcBef>
        <a:spcPct val="0"/>
      </a:spcBef>
      <a:spcAft>
        <a:spcPct val="0"/>
      </a:spcAft>
      <a:defRPr sz="2400" kern="1200">
        <a:solidFill>
          <a:schemeClr val="tx1"/>
        </a:solidFill>
        <a:latin typeface="Splash" pitchFamily="2" charset="0"/>
        <a:ea typeface="+mn-ea"/>
        <a:cs typeface="Arial" charset="0"/>
      </a:defRPr>
    </a:lvl1pPr>
    <a:lvl2pPr marL="457200" algn="ctr" rtl="0" fontAlgn="base">
      <a:spcBef>
        <a:spcPct val="0"/>
      </a:spcBef>
      <a:spcAft>
        <a:spcPct val="0"/>
      </a:spcAft>
      <a:defRPr sz="2400" kern="1200">
        <a:solidFill>
          <a:schemeClr val="tx1"/>
        </a:solidFill>
        <a:latin typeface="Splash" pitchFamily="2" charset="0"/>
        <a:ea typeface="+mn-ea"/>
        <a:cs typeface="Arial" charset="0"/>
      </a:defRPr>
    </a:lvl2pPr>
    <a:lvl3pPr marL="914400" algn="ctr" rtl="0" fontAlgn="base">
      <a:spcBef>
        <a:spcPct val="0"/>
      </a:spcBef>
      <a:spcAft>
        <a:spcPct val="0"/>
      </a:spcAft>
      <a:defRPr sz="2400" kern="1200">
        <a:solidFill>
          <a:schemeClr val="tx1"/>
        </a:solidFill>
        <a:latin typeface="Splash" pitchFamily="2" charset="0"/>
        <a:ea typeface="+mn-ea"/>
        <a:cs typeface="Arial" charset="0"/>
      </a:defRPr>
    </a:lvl3pPr>
    <a:lvl4pPr marL="1371600" algn="ctr" rtl="0" fontAlgn="base">
      <a:spcBef>
        <a:spcPct val="0"/>
      </a:spcBef>
      <a:spcAft>
        <a:spcPct val="0"/>
      </a:spcAft>
      <a:defRPr sz="2400" kern="1200">
        <a:solidFill>
          <a:schemeClr val="tx1"/>
        </a:solidFill>
        <a:latin typeface="Splash" pitchFamily="2" charset="0"/>
        <a:ea typeface="+mn-ea"/>
        <a:cs typeface="Arial" charset="0"/>
      </a:defRPr>
    </a:lvl4pPr>
    <a:lvl5pPr marL="1828800" algn="ctr" rtl="0" fontAlgn="base">
      <a:spcBef>
        <a:spcPct val="0"/>
      </a:spcBef>
      <a:spcAft>
        <a:spcPct val="0"/>
      </a:spcAft>
      <a:defRPr sz="2400" kern="1200">
        <a:solidFill>
          <a:schemeClr val="tx1"/>
        </a:solidFill>
        <a:latin typeface="Splash" pitchFamily="2" charset="0"/>
        <a:ea typeface="+mn-ea"/>
        <a:cs typeface="Arial" charset="0"/>
      </a:defRPr>
    </a:lvl5pPr>
    <a:lvl6pPr marL="2286000" algn="l" defTabSz="914400" rtl="0" eaLnBrk="1" latinLnBrk="0" hangingPunct="1">
      <a:defRPr sz="2400" kern="1200">
        <a:solidFill>
          <a:schemeClr val="tx1"/>
        </a:solidFill>
        <a:latin typeface="Splash" pitchFamily="2" charset="0"/>
        <a:ea typeface="+mn-ea"/>
        <a:cs typeface="Arial" charset="0"/>
      </a:defRPr>
    </a:lvl6pPr>
    <a:lvl7pPr marL="2743200" algn="l" defTabSz="914400" rtl="0" eaLnBrk="1" latinLnBrk="0" hangingPunct="1">
      <a:defRPr sz="2400" kern="1200">
        <a:solidFill>
          <a:schemeClr val="tx1"/>
        </a:solidFill>
        <a:latin typeface="Splash" pitchFamily="2" charset="0"/>
        <a:ea typeface="+mn-ea"/>
        <a:cs typeface="Arial" charset="0"/>
      </a:defRPr>
    </a:lvl7pPr>
    <a:lvl8pPr marL="3200400" algn="l" defTabSz="914400" rtl="0" eaLnBrk="1" latinLnBrk="0" hangingPunct="1">
      <a:defRPr sz="2400" kern="1200">
        <a:solidFill>
          <a:schemeClr val="tx1"/>
        </a:solidFill>
        <a:latin typeface="Splash" pitchFamily="2" charset="0"/>
        <a:ea typeface="+mn-ea"/>
        <a:cs typeface="Arial" charset="0"/>
      </a:defRPr>
    </a:lvl8pPr>
    <a:lvl9pPr marL="3657600" algn="l" defTabSz="914400" rtl="0" eaLnBrk="1" latinLnBrk="0" hangingPunct="1">
      <a:defRPr sz="2400" kern="1200">
        <a:solidFill>
          <a:schemeClr val="tx1"/>
        </a:solidFill>
        <a:latin typeface="Splash" pitchFamily="2" charset="0"/>
        <a:ea typeface="+mn-ea"/>
        <a:cs typeface="Arial" charset="0"/>
      </a:defRPr>
    </a:lvl9pPr>
  </p:defaultTextStyle>
  <p:modifyVerifier cryptProviderType="rsaFull" cryptAlgorithmClass="hash" cryptAlgorithmType="typeAny" cryptAlgorithmSid="4" spinCount="50000" saltData="F14i18wy47IbWOdTy3d03g" hashData="KBkmSf1cbReLptkF2LzY1fE+Rj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clrMru>
    <a:srgbClr val="669900"/>
    <a:srgbClr val="66FF33"/>
    <a:srgbClr val="008000"/>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4" d="100"/>
          <a:sy n="74" d="100"/>
        </p:scale>
        <p:origin x="-87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2.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1.fntdata"/><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smtClean="0">
                <a:latin typeface="Arial" charset="0"/>
              </a:defRPr>
            </a:lvl1pPr>
          </a:lstStyle>
          <a:p>
            <a:pPr>
              <a:defRPr/>
            </a:pPr>
            <a:endParaRPr lang="es-ES"/>
          </a:p>
        </p:txBody>
      </p:sp>
      <p:sp>
        <p:nvSpPr>
          <p:cNvPr id="307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es-ES"/>
          </a:p>
        </p:txBody>
      </p:sp>
      <p:sp>
        <p:nvSpPr>
          <p:cNvPr id="2970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307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307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smtClean="0">
                <a:latin typeface="Arial" charset="0"/>
              </a:defRPr>
            </a:lvl1pPr>
          </a:lstStyle>
          <a:p>
            <a:pPr>
              <a:defRPr/>
            </a:pPr>
            <a:endParaRPr lang="es-ES"/>
          </a:p>
        </p:txBody>
      </p:sp>
      <p:sp>
        <p:nvSpPr>
          <p:cNvPr id="307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charset="0"/>
              </a:defRPr>
            </a:lvl1pPr>
          </a:lstStyle>
          <a:p>
            <a:pPr>
              <a:defRPr/>
            </a:pPr>
            <a:fld id="{CED7553B-2E32-49FF-8B1C-AF0E97CEB875}"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49D14045-9713-4C85-9CFA-BA39DCE405CD}" type="slidenum">
              <a:rPr lang="es-ES"/>
              <a:pPr/>
              <a:t>1</a:t>
            </a:fld>
            <a:endParaRPr lang="es-ES"/>
          </a:p>
        </p:txBody>
      </p:sp>
      <p:sp>
        <p:nvSpPr>
          <p:cNvPr id="30723" name="Rectangle 2"/>
          <p:cNvSpPr>
            <a:spLocks noRo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p>
            <a:fld id="{2439097A-7A12-4272-B162-5D651DD99506}" type="slidenum">
              <a:rPr lang="es-ES"/>
              <a:pPr/>
              <a:t>2</a:t>
            </a:fld>
            <a:endParaRPr lang="es-ES"/>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p>
            <a:fld id="{3F627777-9BF5-4555-833C-D3275BC7C717}" type="slidenum">
              <a:rPr lang="es-ES"/>
              <a:pPr/>
              <a:t>3</a:t>
            </a:fld>
            <a:endParaRPr lang="es-ES"/>
          </a:p>
        </p:txBody>
      </p:sp>
      <p:sp>
        <p:nvSpPr>
          <p:cNvPr id="32771" name="Rectangle 2"/>
          <p:cNvSpPr>
            <a:spLocks noRot="1" noChangeArrowheads="1" noTextEdit="1"/>
          </p:cNvSpPr>
          <p:nvPr>
            <p:ph type="sldImg"/>
          </p:nvPr>
        </p:nvSpPr>
        <p:spPr>
          <a:ln/>
        </p:spPr>
      </p:sp>
      <p:sp>
        <p:nvSpPr>
          <p:cNvPr id="3277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p>
            <a:fld id="{8529F9FE-5C69-4E60-A6F3-3516425CB510}" type="slidenum">
              <a:rPr lang="es-ES"/>
              <a:pPr/>
              <a:t>4</a:t>
            </a:fld>
            <a:endParaRPr lang="es-ES"/>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891CE248-7970-4F08-B893-33B5CFE13DE2}" type="slidenum">
              <a:rPr lang="es-ES"/>
              <a:pPr/>
              <a:t>5</a:t>
            </a:fld>
            <a:endParaRPr lang="es-ES"/>
          </a:p>
        </p:txBody>
      </p:sp>
      <p:sp>
        <p:nvSpPr>
          <p:cNvPr id="34819" name="Rectangle 2"/>
          <p:cNvSpPr>
            <a:spLocks noRo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p>
            <a:fld id="{54910635-4C07-4847-B580-05703938E08E}" type="slidenum">
              <a:rPr lang="es-ES"/>
              <a:pPr/>
              <a:t>6</a:t>
            </a:fld>
            <a:endParaRPr lang="es-ES"/>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5A76BDF1-F14B-48A4-A408-E0EF802CA2D0}" type="slidenum">
              <a:rPr lang="es-ES"/>
              <a:pPr/>
              <a:t>7</a:t>
            </a:fld>
            <a:endParaRPr lang="es-ES"/>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E5F9C4E3-F243-42EC-A4D7-B359EBA4713A}" type="slidenum">
              <a:rPr lang="es-ES"/>
              <a:pPr/>
              <a:t>8</a:t>
            </a:fld>
            <a:endParaRPr lang="es-ES"/>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p>
            <a:fld id="{25BCA511-8B5C-45A5-933E-2D86277AF689}" type="slidenum">
              <a:rPr lang="es-ES"/>
              <a:pPr/>
              <a:t>9</a:t>
            </a:fld>
            <a:endParaRPr lang="es-ES"/>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5CD7518F-DFFC-42E8-8F31-05B1E1A808BA}" type="slidenum">
              <a:rPr lang="es-ES"/>
              <a:pPr/>
              <a:t>10</a:t>
            </a:fld>
            <a:endParaRPr lang="es-ES"/>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05C7A696-4013-4B5A-A692-F7687BD3EAC3}" type="slidenum">
              <a:rPr lang="es-ES"/>
              <a:pPr/>
              <a:t>11</a:t>
            </a:fld>
            <a:endParaRPr lang="es-ES"/>
          </a:p>
        </p:txBody>
      </p:sp>
      <p:sp>
        <p:nvSpPr>
          <p:cNvPr id="40963" name="Rectangle 2"/>
          <p:cNvSpPr>
            <a:spLocks noRo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p>
            <a:fld id="{385CB774-D06B-442E-B6DB-36CBB8307682}" type="slidenum">
              <a:rPr lang="es-ES"/>
              <a:pPr/>
              <a:t>12</a:t>
            </a:fld>
            <a:endParaRPr lang="es-ES"/>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B383A51C-2B81-418A-B237-4A4DE1253FDA}" type="slidenum">
              <a:rPr lang="es-ES"/>
              <a:pPr/>
              <a:t>13</a:t>
            </a:fld>
            <a:endParaRPr lang="es-ES"/>
          </a:p>
        </p:txBody>
      </p:sp>
      <p:sp>
        <p:nvSpPr>
          <p:cNvPr id="43011" name="Rectangle 2"/>
          <p:cNvSpPr>
            <a:spLocks noRo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p>
            <a:fld id="{D8A3A376-75A3-4057-B896-D415EE876B97}" type="slidenum">
              <a:rPr lang="es-ES"/>
              <a:pPr/>
              <a:t>14</a:t>
            </a:fld>
            <a:endParaRPr lang="es-ES"/>
          </a:p>
        </p:txBody>
      </p:sp>
      <p:sp>
        <p:nvSpPr>
          <p:cNvPr id="44035" name="Rectangle 2"/>
          <p:cNvSpPr>
            <a:spLocks noRot="1" noChangeArrowheads="1" noTextEdit="1"/>
          </p:cNvSpPr>
          <p:nvPr>
            <p:ph type="sldImg"/>
          </p:nvPr>
        </p:nvSpPr>
        <p:spPr>
          <a:ln/>
        </p:spPr>
      </p:sp>
      <p:sp>
        <p:nvSpPr>
          <p:cNvPr id="4403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2C340429-2328-43C9-9C2C-37DC3A1BF328}" type="slidenum">
              <a:rPr lang="es-ES"/>
              <a:pPr/>
              <a:t>15</a:t>
            </a:fld>
            <a:endParaRPr lang="es-ES"/>
          </a:p>
        </p:txBody>
      </p:sp>
      <p:sp>
        <p:nvSpPr>
          <p:cNvPr id="45059" name="Rectangle 2"/>
          <p:cNvSpPr>
            <a:spLocks noRo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9770F97E-3D83-48B6-B31A-55BCF6ED8A87}" type="slidenum">
              <a:rPr lang="es-ES"/>
              <a:pPr/>
              <a:t>16</a:t>
            </a:fld>
            <a:endParaRPr lang="es-ES"/>
          </a:p>
        </p:txBody>
      </p:sp>
      <p:sp>
        <p:nvSpPr>
          <p:cNvPr id="46083" name="Rectangle 2"/>
          <p:cNvSpPr>
            <a:spLocks noRot="1" noChangeArrowheads="1" noTextEdit="1"/>
          </p:cNvSpPr>
          <p:nvPr>
            <p:ph type="sldImg"/>
          </p:nvPr>
        </p:nvSpPr>
        <p:spPr>
          <a:ln/>
        </p:spPr>
      </p:sp>
      <p:sp>
        <p:nvSpPr>
          <p:cNvPr id="4608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C6D8F00B-41BF-477C-A5F9-B92F12267A39}" type="slidenum">
              <a:rPr lang="es-ES"/>
              <a:pPr/>
              <a:t>17</a:t>
            </a:fld>
            <a:endParaRPr lang="es-ES"/>
          </a:p>
        </p:txBody>
      </p:sp>
      <p:sp>
        <p:nvSpPr>
          <p:cNvPr id="47107" name="Rectangle 2"/>
          <p:cNvSpPr>
            <a:spLocks noRot="1" noChangeArrowheads="1" noTextEdit="1"/>
          </p:cNvSpPr>
          <p:nvPr>
            <p:ph type="sldImg"/>
          </p:nvPr>
        </p:nvSpPr>
        <p:spPr>
          <a:ln/>
        </p:spPr>
      </p:sp>
      <p:sp>
        <p:nvSpPr>
          <p:cNvPr id="4710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C810B419-4F44-410A-9B17-699E4C06B665}" type="slidenum">
              <a:rPr lang="es-ES"/>
              <a:pPr/>
              <a:t>18</a:t>
            </a:fld>
            <a:endParaRPr lang="es-ES"/>
          </a:p>
        </p:txBody>
      </p:sp>
      <p:sp>
        <p:nvSpPr>
          <p:cNvPr id="48131" name="Rectangle 2"/>
          <p:cNvSpPr>
            <a:spLocks noRot="1" noChangeArrowheads="1" noTextEdit="1"/>
          </p:cNvSpPr>
          <p:nvPr>
            <p:ph type="sldImg"/>
          </p:nvPr>
        </p:nvSpPr>
        <p:spPr>
          <a:ln/>
        </p:spPr>
      </p:sp>
      <p:sp>
        <p:nvSpPr>
          <p:cNvPr id="4813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C5CCE7B2-8DDC-48EB-A063-66F97195C7AA}" type="slidenum">
              <a:rPr lang="es-ES"/>
              <a:pPr/>
              <a:t>19</a:t>
            </a:fld>
            <a:endParaRPr lang="es-ES"/>
          </a:p>
        </p:txBody>
      </p:sp>
      <p:sp>
        <p:nvSpPr>
          <p:cNvPr id="49155" name="Rectangle 2"/>
          <p:cNvSpPr>
            <a:spLocks noRo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p>
            <a:fld id="{843900EC-D8AD-4B96-BE5B-1D81422CB7E3}" type="slidenum">
              <a:rPr lang="es-ES"/>
              <a:pPr/>
              <a:t>20</a:t>
            </a:fld>
            <a:endParaRPr lang="es-ES"/>
          </a:p>
        </p:txBody>
      </p:sp>
      <p:sp>
        <p:nvSpPr>
          <p:cNvPr id="50179" name="Rectangle 2"/>
          <p:cNvSpPr>
            <a:spLocks noRo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p>
            <a:fld id="{6B19B15E-F986-418D-9BBF-391F1C407FF5}" type="slidenum">
              <a:rPr lang="es-ES"/>
              <a:pPr/>
              <a:t>21</a:t>
            </a:fld>
            <a:endParaRPr lang="es-ES"/>
          </a:p>
        </p:txBody>
      </p:sp>
      <p:sp>
        <p:nvSpPr>
          <p:cNvPr id="51203" name="Rectangle 2"/>
          <p:cNvSpPr>
            <a:spLocks noRo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889402FD-F598-4111-AD98-BDDEBCD145FF}" type="slidenum">
              <a:rPr lang="es-ES"/>
              <a:pPr/>
              <a:t>22</a:t>
            </a:fld>
            <a:endParaRPr lang="es-ES"/>
          </a:p>
        </p:txBody>
      </p:sp>
      <p:sp>
        <p:nvSpPr>
          <p:cNvPr id="52227" name="Rectangle 2"/>
          <p:cNvSpPr>
            <a:spLocks noRo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CE324DE0-BF63-476E-8ED3-6AAA6461AB03}" type="slidenum">
              <a:rPr lang="es-ES"/>
              <a:pPr/>
              <a:t>23</a:t>
            </a:fld>
            <a:endParaRPr lang="es-ES"/>
          </a:p>
        </p:txBody>
      </p:sp>
      <p:sp>
        <p:nvSpPr>
          <p:cNvPr id="53251" name="Rectangle 2"/>
          <p:cNvSpPr>
            <a:spLocks noRot="1" noChangeArrowheads="1" noTextEdit="1"/>
          </p:cNvSpPr>
          <p:nvPr>
            <p:ph type="sldImg"/>
          </p:nvPr>
        </p:nvSpPr>
        <p:spPr>
          <a:ln/>
        </p:spPr>
      </p:sp>
      <p:sp>
        <p:nvSpPr>
          <p:cNvPr id="53252"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p>
            <a:fld id="{25B21A64-C66B-4A3D-8B5E-B87AA0A4A1AA}" type="slidenum">
              <a:rPr lang="es-ES"/>
              <a:pPr/>
              <a:t>24</a:t>
            </a:fld>
            <a:endParaRPr lang="es-ES"/>
          </a:p>
        </p:txBody>
      </p:sp>
      <p:sp>
        <p:nvSpPr>
          <p:cNvPr id="54275" name="Rectangle 2"/>
          <p:cNvSpPr>
            <a:spLocks noRo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CBA9378F-4F1F-44E7-BAA9-8CF7DC408C3E}" type="slidenum">
              <a:rPr lang="es-ES"/>
              <a:pPr/>
              <a:t>25</a:t>
            </a:fld>
            <a:endParaRPr lang="es-ES"/>
          </a:p>
        </p:txBody>
      </p:sp>
      <p:sp>
        <p:nvSpPr>
          <p:cNvPr id="55299" name="Rectangle 2"/>
          <p:cNvSpPr>
            <a:spLocks noRo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D75B7BE0-1FCD-49E8-B823-1C335D8B5D23}" type="slidenum">
              <a:rPr lang="es-ES"/>
              <a:pPr/>
              <a:t>26</a:t>
            </a:fld>
            <a:endParaRPr lang="es-ES"/>
          </a:p>
        </p:txBody>
      </p:sp>
      <p:sp>
        <p:nvSpPr>
          <p:cNvPr id="56323" name="Rectangle 2"/>
          <p:cNvSpPr>
            <a:spLocks noRo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1F480A90-23C2-4350-8A49-77C1DDA086E5}" type="slidenum">
              <a:rPr lang="es-ES"/>
              <a:pPr/>
              <a:t>27</a:t>
            </a:fld>
            <a:endParaRPr lang="es-ES"/>
          </a:p>
        </p:txBody>
      </p:sp>
      <p:sp>
        <p:nvSpPr>
          <p:cNvPr id="57347" name="Rectangle 2"/>
          <p:cNvSpPr>
            <a:spLocks noRo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pPr eaLnBrk="1" hangingPunct="1"/>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755460A7-CBB6-4056-8E93-ECD58FD89ACE}"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FC50F36A-BD19-4E95-ACF8-0FC88BBF4977}"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D66184A-A9DF-463E-8F4C-09745E0462DB}"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866B87FF-35A4-4BD9-91BD-94DF19AB585B}"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1B1F2C6E-009E-4BA7-9A46-9EE7D1BB881D}"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0EE07321-FEBD-4A6D-95D7-C54777B5AAD0}"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8A7B2FC6-6E7A-4DA3-865D-056B8C2B19B0}"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4D54AFAF-4009-450F-AD95-5C5D637A1F97}"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A44AD371-9CB2-45C0-84C4-CABAA74ED8E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0C61ABA4-2241-443A-838B-1D0F2E34E2A4}"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27C64EF-EE72-4447-9414-66A8BC76E35F}"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2A29976-4AAB-4767-939A-BFFEA69008A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smtClean="0">
                <a:latin typeface="+mn-lt"/>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atin typeface="+mn-lt"/>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atin typeface="+mn-lt"/>
              </a:defRPr>
            </a:lvl1pPr>
          </a:lstStyle>
          <a:p>
            <a:pPr>
              <a:defRPr/>
            </a:pPr>
            <a:fld id="{C552AAEF-3B3F-4493-816A-92CE29AF1227}"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6ADCC21-E279-4F6E-BC04-CA52B1FC20A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http://www.blogblog.com/1kt/ethereal/bird-2toned-blue-fade.png"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http://www.blogblog.com/1kt/ethereal/bird-2toned-blue-fade.png"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http://www.blogblog.com/1kt/ethereal/bird-2toned-blue-fade.png"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http://www.blogblog.com/1kt/ethereal/bird-2toned-blue-fade.png"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http://www.blogblog.com/1kt/ethereal/bird-2toned-blue-fade.png"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5.xml.rels><?xml version="1.0" encoding="UTF-8" standalone="yes"?>
<Relationships xmlns="http://schemas.openxmlformats.org/package/2006/relationships"><Relationship Id="rId3" Type="http://schemas.openxmlformats.org/officeDocument/2006/relationships/image" Target="http://www.blogblog.com/1kt/ethereal/bird-2toned-blue-fade.png"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http://www.blogblog.com/1kt/ethereal/bird-2toned-blue-fade.png"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7.xml.rels><?xml version="1.0" encoding="UTF-8" standalone="yes"?>
<Relationships xmlns="http://schemas.openxmlformats.org/package/2006/relationships"><Relationship Id="rId3" Type="http://schemas.openxmlformats.org/officeDocument/2006/relationships/image" Target="http://www.blogblog.com/1kt/ethereal/bird-2toned-blue-fade.png"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8" descr="Sin título-1"/>
          <p:cNvPicPr>
            <a:picLocks noChangeAspect="1" noChangeArrowheads="1"/>
          </p:cNvPicPr>
          <p:nvPr/>
        </p:nvPicPr>
        <p:blipFill>
          <a:blip r:embed="rId4"/>
          <a:srcRect/>
          <a:stretch>
            <a:fillRect/>
          </a:stretch>
        </p:blipFill>
        <p:spPr bwMode="auto">
          <a:xfrm>
            <a:off x="0" y="0"/>
            <a:ext cx="9144000" cy="6861175"/>
          </a:xfrm>
          <a:prstGeom prst="rect">
            <a:avLst/>
          </a:prstGeom>
          <a:noFill/>
          <a:ln w="9525">
            <a:noFill/>
            <a:miter lim="800000"/>
            <a:headEnd/>
            <a:tailEnd/>
          </a:ln>
        </p:spPr>
      </p:pic>
      <p:pic>
        <p:nvPicPr>
          <p:cNvPr id="2051" name="Picture 8" descr="Sin título-1"/>
          <p:cNvPicPr>
            <a:picLocks noChangeAspect="1" noChangeArrowheads="1"/>
          </p:cNvPicPr>
          <p:nvPr/>
        </p:nvPicPr>
        <p:blipFill>
          <a:blip r:embed="rId5"/>
          <a:srcRect/>
          <a:stretch>
            <a:fillRect/>
          </a:stretch>
        </p:blipFill>
        <p:spPr bwMode="auto">
          <a:xfrm>
            <a:off x="2843213" y="4005263"/>
            <a:ext cx="1781175" cy="2571750"/>
          </a:xfrm>
          <a:prstGeom prst="rect">
            <a:avLst/>
          </a:prstGeom>
          <a:noFill/>
          <a:ln w="9525">
            <a:noFill/>
            <a:miter lim="800000"/>
            <a:headEnd/>
            <a:tailEnd/>
          </a:ln>
        </p:spPr>
      </p:pic>
      <p:sp>
        <p:nvSpPr>
          <p:cNvPr id="2057" name="Rectangle 9"/>
          <p:cNvSpPr>
            <a:spLocks noChangeArrowheads="1"/>
          </p:cNvSpPr>
          <p:nvPr/>
        </p:nvSpPr>
        <p:spPr bwMode="auto">
          <a:xfrm>
            <a:off x="2124075" y="620713"/>
            <a:ext cx="5272277" cy="615553"/>
          </a:xfrm>
          <a:prstGeom prst="rect">
            <a:avLst/>
          </a:prstGeom>
          <a:noFill/>
          <a:ln w="9525">
            <a:noFill/>
            <a:miter lim="800000"/>
            <a:headEnd/>
            <a:tailEnd/>
          </a:ln>
          <a:effectLst>
            <a:outerShdw dist="35921" dir="2700000" algn="ctr" rotWithShape="0">
              <a:schemeClr val="tx1"/>
            </a:outerShdw>
          </a:effectLst>
        </p:spPr>
        <p:txBody>
          <a:bodyPr wrap="none" lIns="0" tIns="0" rIns="0" bIns="0" anchor="ctr">
            <a:spAutoFit/>
          </a:bodyPr>
          <a:lstStyle/>
          <a:p>
            <a:pPr algn="l">
              <a:defRPr/>
            </a:pPr>
            <a:r>
              <a:rPr lang="es-ES" sz="4000" b="1" dirty="0">
                <a:solidFill>
                  <a:schemeClr val="bg1"/>
                </a:solidFill>
                <a:latin typeface="Arial" charset="0"/>
              </a:rPr>
              <a:t>El burrito inteligente.</a:t>
            </a:r>
            <a:r>
              <a:rPr lang="es-ES" sz="4000" dirty="0">
                <a:solidFill>
                  <a:schemeClr val="bg1"/>
                </a:solidFill>
                <a:latin typeface="Arial" charset="0"/>
              </a:rPr>
              <a:t> </a:t>
            </a:r>
          </a:p>
        </p:txBody>
      </p:sp>
      <p:sp>
        <p:nvSpPr>
          <p:cNvPr id="2054" name="AutoShape 17"/>
          <p:cNvSpPr>
            <a:spLocks noChangeArrowheads="1"/>
          </p:cNvSpPr>
          <p:nvPr/>
        </p:nvSpPr>
        <p:spPr bwMode="auto">
          <a:xfrm>
            <a:off x="1403350" y="2133600"/>
            <a:ext cx="5976938" cy="223043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064" name="Text Box 16"/>
          <p:cNvSpPr txBox="1">
            <a:spLocks noChangeArrowheads="1"/>
          </p:cNvSpPr>
          <p:nvPr/>
        </p:nvSpPr>
        <p:spPr bwMode="auto">
          <a:xfrm>
            <a:off x="1763713" y="2420938"/>
            <a:ext cx="5435600" cy="1735137"/>
          </a:xfrm>
          <a:prstGeom prst="rect">
            <a:avLst/>
          </a:prstGeom>
          <a:noFill/>
          <a:ln w="9525">
            <a:noFill/>
            <a:miter lim="800000"/>
            <a:headEnd/>
            <a:tailEnd/>
          </a:ln>
          <a:effectLst>
            <a:outerShdw dist="35921" dir="2700000" algn="ctr" rotWithShape="0">
              <a:schemeClr val="tx1"/>
            </a:outerShdw>
          </a:effectLst>
        </p:spPr>
        <p:txBody>
          <a:bodyPr>
            <a:spAutoFit/>
          </a:bodyPr>
          <a:lstStyle/>
          <a:p>
            <a:pPr algn="l">
              <a:spcBef>
                <a:spcPct val="50000"/>
              </a:spcBef>
              <a:defRPr/>
            </a:pPr>
            <a:r>
              <a:rPr lang="es-ES">
                <a:solidFill>
                  <a:schemeClr val="bg1"/>
                </a:solidFill>
                <a:latin typeface="Arial" charset="0"/>
              </a:rPr>
              <a:t>Había una vez:</a:t>
            </a:r>
          </a:p>
          <a:p>
            <a:pPr algn="l">
              <a:spcBef>
                <a:spcPct val="50000"/>
              </a:spcBef>
              <a:defRPr/>
            </a:pPr>
            <a:r>
              <a:rPr lang="es-ES">
                <a:solidFill>
                  <a:schemeClr val="bg1"/>
                </a:solidFill>
                <a:latin typeface="Arial" charset="0"/>
              </a:rPr>
              <a:t> En una aldea muy lejana, un burrito que soñaba con estudiar pero nadie le hacía caso. </a:t>
            </a:r>
          </a:p>
        </p:txBody>
      </p:sp>
    </p:spTree>
  </p:cSld>
  <p:clrMapOvr>
    <a:masterClrMapping/>
  </p:clrMapOvr>
  <p:transition spd="slow" advTm="15000">
    <p:cover/>
    <p:sndAc>
      <p:stSnd loop="1">
        <p:snd r:embed="rId3" name="_2.Canciones infantiles Musica para Bebes - El carnaval de los animales (El cisne)relajaci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2057"/>
                                        </p:tgtEl>
                                        <p:attrNameLst>
                                          <p:attrName>style.visibility</p:attrName>
                                        </p:attrNameLst>
                                      </p:cBhvr>
                                      <p:to>
                                        <p:strVal val="visible"/>
                                      </p:to>
                                    </p:set>
                                    <p:anim calcmode="lin" valueType="num">
                                      <p:cBhvr>
                                        <p:cTn id="7" dur="1500" decel="50000" fill="hold">
                                          <p:stCondLst>
                                            <p:cond delay="0"/>
                                          </p:stCondLst>
                                        </p:cTn>
                                        <p:tgtEl>
                                          <p:spTgt spid="2057"/>
                                        </p:tgtEl>
                                        <p:attrNameLst>
                                          <p:attrName>style.rotation</p:attrName>
                                        </p:attrNameLst>
                                      </p:cBhvr>
                                      <p:tavLst>
                                        <p:tav tm="0">
                                          <p:val>
                                            <p:fltVal val="-90"/>
                                          </p:val>
                                        </p:tav>
                                        <p:tav tm="100000">
                                          <p:val>
                                            <p:fltVal val="0"/>
                                          </p:val>
                                        </p:tav>
                                      </p:tavLst>
                                    </p:anim>
                                    <p:anim calcmode="lin" valueType="num">
                                      <p:cBhvr>
                                        <p:cTn id="8" dur="1500" decel="50000" fill="hold">
                                          <p:stCondLst>
                                            <p:cond delay="0"/>
                                          </p:stCondLst>
                                        </p:cTn>
                                        <p:tgtEl>
                                          <p:spTgt spid="2057"/>
                                        </p:tgtEl>
                                        <p:attrNameLst>
                                          <p:attrName>ppt_w</p:attrName>
                                        </p:attrNameLst>
                                      </p:cBhvr>
                                      <p:tavLst>
                                        <p:tav tm="0">
                                          <p:val>
                                            <p:strVal val="#ppt_w"/>
                                          </p:val>
                                        </p:tav>
                                        <p:tav tm="100000">
                                          <p:val>
                                            <p:strVal val="#ppt_w*.05"/>
                                          </p:val>
                                        </p:tav>
                                      </p:tavLst>
                                    </p:anim>
                                    <p:anim calcmode="lin" valueType="num">
                                      <p:cBhvr>
                                        <p:cTn id="9" dur="1500" accel="50000" fill="hold">
                                          <p:stCondLst>
                                            <p:cond delay="1500"/>
                                          </p:stCondLst>
                                        </p:cTn>
                                        <p:tgtEl>
                                          <p:spTgt spid="2057"/>
                                        </p:tgtEl>
                                        <p:attrNameLst>
                                          <p:attrName>ppt_w</p:attrName>
                                        </p:attrNameLst>
                                      </p:cBhvr>
                                      <p:tavLst>
                                        <p:tav tm="0">
                                          <p:val>
                                            <p:strVal val="#ppt_w*.05"/>
                                          </p:val>
                                        </p:tav>
                                        <p:tav tm="100000">
                                          <p:val>
                                            <p:strVal val="#ppt_w"/>
                                          </p:val>
                                        </p:tav>
                                      </p:tavLst>
                                    </p:anim>
                                    <p:anim calcmode="lin" valueType="num">
                                      <p:cBhvr>
                                        <p:cTn id="10" dur="3000" fill="hold"/>
                                        <p:tgtEl>
                                          <p:spTgt spid="2057"/>
                                        </p:tgtEl>
                                        <p:attrNameLst>
                                          <p:attrName>ppt_h</p:attrName>
                                        </p:attrNameLst>
                                      </p:cBhvr>
                                      <p:tavLst>
                                        <p:tav tm="0">
                                          <p:val>
                                            <p:strVal val="#ppt_h"/>
                                          </p:val>
                                        </p:tav>
                                        <p:tav tm="100000">
                                          <p:val>
                                            <p:strVal val="#ppt_h"/>
                                          </p:val>
                                        </p:tav>
                                      </p:tavLst>
                                    </p:anim>
                                    <p:anim calcmode="lin" valueType="num">
                                      <p:cBhvr>
                                        <p:cTn id="11" dur="1500" decel="50000" fill="hold">
                                          <p:stCondLst>
                                            <p:cond delay="0"/>
                                          </p:stCondLst>
                                        </p:cTn>
                                        <p:tgtEl>
                                          <p:spTgt spid="2057"/>
                                        </p:tgtEl>
                                        <p:attrNameLst>
                                          <p:attrName>ppt_x</p:attrName>
                                        </p:attrNameLst>
                                      </p:cBhvr>
                                      <p:tavLst>
                                        <p:tav tm="0">
                                          <p:val>
                                            <p:strVal val="#ppt_x+.4"/>
                                          </p:val>
                                        </p:tav>
                                        <p:tav tm="100000">
                                          <p:val>
                                            <p:strVal val="#ppt_x"/>
                                          </p:val>
                                        </p:tav>
                                      </p:tavLst>
                                    </p:anim>
                                    <p:anim calcmode="lin" valueType="num">
                                      <p:cBhvr>
                                        <p:cTn id="12" dur="1500" decel="50000" fill="hold">
                                          <p:stCondLst>
                                            <p:cond delay="0"/>
                                          </p:stCondLst>
                                        </p:cTn>
                                        <p:tgtEl>
                                          <p:spTgt spid="2057"/>
                                        </p:tgtEl>
                                        <p:attrNameLst>
                                          <p:attrName>ppt_y</p:attrName>
                                        </p:attrNameLst>
                                      </p:cBhvr>
                                      <p:tavLst>
                                        <p:tav tm="0">
                                          <p:val>
                                            <p:strVal val="#ppt_y-.2"/>
                                          </p:val>
                                        </p:tav>
                                        <p:tav tm="100000">
                                          <p:val>
                                            <p:strVal val="#ppt_y+.1"/>
                                          </p:val>
                                        </p:tav>
                                      </p:tavLst>
                                    </p:anim>
                                    <p:anim calcmode="lin" valueType="num">
                                      <p:cBhvr>
                                        <p:cTn id="13" dur="1500" accel="50000" fill="hold">
                                          <p:stCondLst>
                                            <p:cond delay="1500"/>
                                          </p:stCondLst>
                                        </p:cTn>
                                        <p:tgtEl>
                                          <p:spTgt spid="2057"/>
                                        </p:tgtEl>
                                        <p:attrNameLst>
                                          <p:attrName>ppt_y</p:attrName>
                                        </p:attrNameLst>
                                      </p:cBhvr>
                                      <p:tavLst>
                                        <p:tav tm="0">
                                          <p:val>
                                            <p:strVal val="#ppt_y+.1"/>
                                          </p:val>
                                        </p:tav>
                                        <p:tav tm="100000">
                                          <p:val>
                                            <p:strVal val="#ppt_y"/>
                                          </p:val>
                                        </p:tav>
                                      </p:tavLst>
                                    </p:anim>
                                    <p:animEffect transition="in" filter="fade">
                                      <p:cBhvr>
                                        <p:cTn id="14" dur="3000" decel="50000">
                                          <p:stCondLst>
                                            <p:cond delay="0"/>
                                          </p:stCondLst>
                                        </p:cTn>
                                        <p:tgtEl>
                                          <p:spTgt spid="20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0" descr="Sin título-1"/>
          <p:cNvPicPr>
            <a:picLocks noChangeAspect="1" noChangeArrowheads="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3075" name="AutoShape 9"/>
          <p:cNvSpPr>
            <a:spLocks noChangeArrowheads="1"/>
          </p:cNvSpPr>
          <p:nvPr/>
        </p:nvSpPr>
        <p:spPr bwMode="auto">
          <a:xfrm>
            <a:off x="755650" y="1052513"/>
            <a:ext cx="5976938" cy="2230437"/>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9462" name="Rectangle 6"/>
          <p:cNvSpPr>
            <a:spLocks noChangeArrowheads="1"/>
          </p:cNvSpPr>
          <p:nvPr/>
        </p:nvSpPr>
        <p:spPr bwMode="auto">
          <a:xfrm>
            <a:off x="971550" y="1341438"/>
            <a:ext cx="5616575" cy="1552575"/>
          </a:xfrm>
          <a:prstGeom prst="rect">
            <a:avLst/>
          </a:prstGeom>
          <a:noFill/>
          <a:ln w="9525">
            <a:noFill/>
            <a:miter lim="800000"/>
            <a:headEnd/>
            <a:tailEnd/>
          </a:ln>
          <a:effectLst>
            <a:outerShdw dist="28398" dir="1593903" algn="ctr" rotWithShape="0">
              <a:schemeClr val="tx1"/>
            </a:outerShdw>
          </a:effectLst>
        </p:spPr>
        <p:txBody>
          <a:bodyPr>
            <a:spAutoFit/>
          </a:bodyPr>
          <a:lstStyle/>
          <a:p>
            <a:pPr algn="l">
              <a:defRPr/>
            </a:pPr>
            <a:r>
              <a:rPr lang="es-ES" b="1">
                <a:solidFill>
                  <a:schemeClr val="bg1"/>
                </a:solidFill>
                <a:latin typeface="Arial" charset="0"/>
              </a:rPr>
              <a:t>Sólo se burlaban de él cuando decía que quería ir a la escuela a aprender.</a:t>
            </a:r>
          </a:p>
          <a:p>
            <a:pPr algn="l">
              <a:defRPr/>
            </a:pPr>
            <a:r>
              <a:rPr lang="es-ES" b="1">
                <a:solidFill>
                  <a:schemeClr val="bg1"/>
                </a:solidFill>
                <a:latin typeface="Arial" charset="0"/>
              </a:rPr>
              <a:t>Tomás lloraba triste.</a:t>
            </a:r>
          </a:p>
          <a:p>
            <a:pPr algn="l">
              <a:defRPr/>
            </a:pPr>
            <a:r>
              <a:rPr lang="es-ES" b="1">
                <a:solidFill>
                  <a:schemeClr val="bg1"/>
                </a:solidFill>
                <a:latin typeface="Arial" charset="0"/>
              </a:rPr>
              <a:t> Lo hacían trabajar sin descanso</a:t>
            </a:r>
          </a:p>
        </p:txBody>
      </p:sp>
    </p:spTree>
  </p:cSld>
  <p:clrMapOvr>
    <a:masterClrMapping/>
  </p:clrMapOvr>
  <p:transition spd="slow" advTm="13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lt">
                                    <p:tmPct val="10000"/>
                                  </p:iterate>
                                  <p:childTnLst>
                                    <p:set>
                                      <p:cBhvr>
                                        <p:cTn id="6" dur="1" fill="hold">
                                          <p:stCondLst>
                                            <p:cond delay="0"/>
                                          </p:stCondLst>
                                        </p:cTn>
                                        <p:tgtEl>
                                          <p:spTgt spid="19462"/>
                                        </p:tgtEl>
                                        <p:attrNameLst>
                                          <p:attrName>style.visibility</p:attrName>
                                        </p:attrNameLst>
                                      </p:cBhvr>
                                      <p:to>
                                        <p:strVal val="visible"/>
                                      </p:to>
                                    </p:set>
                                    <p:anim calcmode="lin" valueType="num">
                                      <p:cBhvr additive="base">
                                        <p:cTn id="7" dur="1000" fill="hold"/>
                                        <p:tgtEl>
                                          <p:spTgt spid="19462"/>
                                        </p:tgtEl>
                                        <p:attrNameLst>
                                          <p:attrName>ppt_x</p:attrName>
                                        </p:attrNameLst>
                                      </p:cBhvr>
                                      <p:tavLst>
                                        <p:tav tm="0">
                                          <p:val>
                                            <p:strVal val="#ppt_x"/>
                                          </p:val>
                                        </p:tav>
                                        <p:tav tm="100000">
                                          <p:val>
                                            <p:strVal val="#ppt_x"/>
                                          </p:val>
                                        </p:tav>
                                      </p:tavLst>
                                    </p:anim>
                                    <p:anim calcmode="lin" valueType="num">
                                      <p:cBhvr additive="base">
                                        <p:cTn id="8" dur="1000" fill="hold"/>
                                        <p:tgtEl>
                                          <p:spTgt spid="194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3" descr="Sin título-1"/>
          <p:cNvPicPr>
            <a:picLocks noChangeAspect="1" noChangeArrowheads="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4099" name="AutoShape 11"/>
          <p:cNvSpPr>
            <a:spLocks noChangeArrowheads="1"/>
          </p:cNvSpPr>
          <p:nvPr/>
        </p:nvSpPr>
        <p:spPr bwMode="auto">
          <a:xfrm>
            <a:off x="2843213" y="4365625"/>
            <a:ext cx="5976937" cy="223043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solidFill>
                <a:schemeClr val="bg1"/>
              </a:solidFill>
            </a:endParaRPr>
          </a:p>
        </p:txBody>
      </p:sp>
      <p:sp>
        <p:nvSpPr>
          <p:cNvPr id="3080" name="Rectangle 8"/>
          <p:cNvSpPr>
            <a:spLocks noChangeArrowheads="1"/>
          </p:cNvSpPr>
          <p:nvPr/>
        </p:nvSpPr>
        <p:spPr bwMode="auto">
          <a:xfrm>
            <a:off x="3276600" y="4581525"/>
            <a:ext cx="5400675" cy="1800225"/>
          </a:xfrm>
          <a:prstGeom prst="rect">
            <a:avLst/>
          </a:prstGeom>
          <a:noFill/>
          <a:ln w="9525">
            <a:noFill/>
            <a:miter lim="800000"/>
            <a:headEnd/>
            <a:tailEnd/>
          </a:ln>
          <a:effectLst>
            <a:outerShdw dist="28398" dir="1593903" algn="ctr" rotWithShape="0">
              <a:schemeClr val="tx1"/>
            </a:outerShdw>
          </a:effectLst>
        </p:spPr>
        <p:txBody>
          <a:bodyPr anchor="ctr">
            <a:spAutoFit/>
          </a:bodyPr>
          <a:lstStyle/>
          <a:p>
            <a:pPr algn="l">
              <a:defRPr/>
            </a:pPr>
            <a:r>
              <a:rPr lang="es-ES" sz="2800">
                <a:solidFill>
                  <a:schemeClr val="bg1"/>
                </a:solidFill>
                <a:latin typeface="Arial" charset="0"/>
              </a:rPr>
              <a:t>Arriando carretas, cargando pajas y labrando la tierra.</a:t>
            </a:r>
          </a:p>
          <a:p>
            <a:pPr algn="l">
              <a:defRPr/>
            </a:pPr>
            <a:r>
              <a:rPr lang="es-ES" sz="2800">
                <a:solidFill>
                  <a:schemeClr val="bg1"/>
                </a:solidFill>
                <a:latin typeface="Arial" charset="0"/>
              </a:rPr>
              <a:t> Lo mantenían ocupado para que no pensara más tonterías. </a:t>
            </a:r>
          </a:p>
        </p:txBody>
      </p:sp>
    </p:spTree>
  </p:cSld>
  <p:clrMapOvr>
    <a:masterClrMapping/>
  </p:clrMapOvr>
  <p:transition advTm="15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3080"/>
                                        </p:tgtEl>
                                        <p:attrNameLst>
                                          <p:attrName>style.visibility</p:attrName>
                                        </p:attrNameLst>
                                      </p:cBhvr>
                                      <p:to>
                                        <p:strVal val="visible"/>
                                      </p:to>
                                    </p:set>
                                    <p:anim calcmode="lin" valueType="num">
                                      <p:cBhvr additive="base">
                                        <p:cTn id="7" dur="3000" fill="hold"/>
                                        <p:tgtEl>
                                          <p:spTgt spid="3080"/>
                                        </p:tgtEl>
                                        <p:attrNameLst>
                                          <p:attrName>ppt_x</p:attrName>
                                        </p:attrNameLst>
                                      </p:cBhvr>
                                      <p:tavLst>
                                        <p:tav tm="0">
                                          <p:val>
                                            <p:strVal val="0-#ppt_w/2"/>
                                          </p:val>
                                        </p:tav>
                                        <p:tav tm="100000">
                                          <p:val>
                                            <p:strVal val="#ppt_x"/>
                                          </p:val>
                                        </p:tav>
                                      </p:tavLst>
                                    </p:anim>
                                    <p:anim calcmode="lin" valueType="num">
                                      <p:cBhvr additive="base">
                                        <p:cTn id="8" dur="3000" fill="hold"/>
                                        <p:tgtEl>
                                          <p:spTgt spid="30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9" descr="wHpj3OTAbY"/>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123" name="AutoShape 10"/>
          <p:cNvSpPr>
            <a:spLocks noChangeArrowheads="1"/>
          </p:cNvSpPr>
          <p:nvPr/>
        </p:nvSpPr>
        <p:spPr bwMode="auto">
          <a:xfrm>
            <a:off x="250825" y="3860800"/>
            <a:ext cx="5976938" cy="223043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0486" name="Rectangle 6"/>
          <p:cNvSpPr>
            <a:spLocks noChangeArrowheads="1"/>
          </p:cNvSpPr>
          <p:nvPr/>
        </p:nvSpPr>
        <p:spPr bwMode="auto">
          <a:xfrm>
            <a:off x="323850" y="4149725"/>
            <a:ext cx="5527675" cy="1552575"/>
          </a:xfrm>
          <a:prstGeom prst="rect">
            <a:avLst/>
          </a:prstGeom>
          <a:noFill/>
          <a:ln w="9525">
            <a:noFill/>
            <a:miter lim="800000"/>
            <a:headEnd/>
            <a:tailEnd/>
          </a:ln>
          <a:effectLst>
            <a:outerShdw dist="25400" algn="ctr" rotWithShape="0">
              <a:schemeClr val="tx1"/>
            </a:outerShdw>
          </a:effectLst>
        </p:spPr>
        <p:txBody>
          <a:bodyPr>
            <a:spAutoFit/>
          </a:bodyPr>
          <a:lstStyle/>
          <a:p>
            <a:pPr algn="l">
              <a:defRPr/>
            </a:pPr>
            <a:r>
              <a:rPr lang="es-ES">
                <a:solidFill>
                  <a:schemeClr val="bg1"/>
                </a:solidFill>
                <a:latin typeface="Arial" charset="0"/>
              </a:rPr>
              <a:t>Tomás no entendía el por qué de tanta injusticia, por qué no le daban una oportunidad de demostrar que era inteligente </a:t>
            </a:r>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0486"/>
                                        </p:tgtEl>
                                        <p:attrNameLst>
                                          <p:attrName>style.visibility</p:attrName>
                                        </p:attrNameLst>
                                      </p:cBhvr>
                                      <p:to>
                                        <p:strVal val="visible"/>
                                      </p:to>
                                    </p:set>
                                    <p:anim calcmode="lin" valueType="num">
                                      <p:cBhvr>
                                        <p:cTn id="7" dur="3000" fill="hold"/>
                                        <p:tgtEl>
                                          <p:spTgt spid="20486"/>
                                        </p:tgtEl>
                                        <p:attrNameLst>
                                          <p:attrName>ppt_w</p:attrName>
                                        </p:attrNameLst>
                                      </p:cBhvr>
                                      <p:tavLst>
                                        <p:tav tm="0">
                                          <p:val>
                                            <p:fltVal val="0"/>
                                          </p:val>
                                        </p:tav>
                                        <p:tav tm="100000">
                                          <p:val>
                                            <p:strVal val="#ppt_w"/>
                                          </p:val>
                                        </p:tav>
                                      </p:tavLst>
                                    </p:anim>
                                    <p:anim calcmode="lin" valueType="num">
                                      <p:cBhvr>
                                        <p:cTn id="8" dur="3000" fill="hold"/>
                                        <p:tgtEl>
                                          <p:spTgt spid="2048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link="rId3"/>
          <a:srcRect/>
          <a:tile tx="0" ty="0" sx="100000" sy="100000" flip="none" algn="tl"/>
        </a:blipFill>
        <a:effectLst/>
      </p:bgPr>
    </p:bg>
    <p:spTree>
      <p:nvGrpSpPr>
        <p:cNvPr id="1" name=""/>
        <p:cNvGrpSpPr/>
        <p:nvPr/>
      </p:nvGrpSpPr>
      <p:grpSpPr>
        <a:xfrm>
          <a:off x="0" y="0"/>
          <a:ext cx="0" cy="0"/>
          <a:chOff x="0" y="0"/>
          <a:chExt cx="0" cy="0"/>
        </a:xfrm>
      </p:grpSpPr>
      <p:pic>
        <p:nvPicPr>
          <p:cNvPr id="6146" name="Picture 8" descr="Sin título-1"/>
          <p:cNvPicPr>
            <a:picLocks noChangeAspect="1" noChangeArrowheads="1"/>
          </p:cNvPicPr>
          <p:nvPr/>
        </p:nvPicPr>
        <p:blipFill>
          <a:blip r:embed="rId4"/>
          <a:srcRect/>
          <a:stretch>
            <a:fillRect/>
          </a:stretch>
        </p:blipFill>
        <p:spPr bwMode="auto">
          <a:xfrm>
            <a:off x="0" y="0"/>
            <a:ext cx="9144000" cy="6861175"/>
          </a:xfrm>
          <a:prstGeom prst="rect">
            <a:avLst/>
          </a:prstGeom>
          <a:noFill/>
          <a:ln w="9525">
            <a:noFill/>
            <a:miter lim="800000"/>
            <a:headEnd/>
            <a:tailEnd/>
          </a:ln>
        </p:spPr>
      </p:pic>
      <p:sp>
        <p:nvSpPr>
          <p:cNvPr id="6147" name="AutoShape 7"/>
          <p:cNvSpPr>
            <a:spLocks noChangeArrowheads="1"/>
          </p:cNvSpPr>
          <p:nvPr/>
        </p:nvSpPr>
        <p:spPr bwMode="auto">
          <a:xfrm>
            <a:off x="2339975" y="3284538"/>
            <a:ext cx="5976938" cy="2520950"/>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3556" name="Rectangle 4"/>
          <p:cNvSpPr>
            <a:spLocks noChangeArrowheads="1"/>
          </p:cNvSpPr>
          <p:nvPr/>
        </p:nvSpPr>
        <p:spPr bwMode="auto">
          <a:xfrm>
            <a:off x="2484438" y="3500438"/>
            <a:ext cx="5761037" cy="2282825"/>
          </a:xfrm>
          <a:prstGeom prst="rect">
            <a:avLst/>
          </a:prstGeom>
          <a:noFill/>
          <a:ln w="9525">
            <a:noFill/>
            <a:miter lim="800000"/>
            <a:headEnd/>
            <a:tailEnd/>
          </a:ln>
          <a:effectLst>
            <a:outerShdw dist="28398" dir="1593903" algn="ctr" rotWithShape="0">
              <a:schemeClr val="tx1"/>
            </a:outerShdw>
          </a:effectLst>
        </p:spPr>
        <p:txBody>
          <a:bodyPr>
            <a:spAutoFit/>
          </a:bodyPr>
          <a:lstStyle/>
          <a:p>
            <a:pPr algn="l">
              <a:defRPr/>
            </a:pPr>
            <a:r>
              <a:rPr lang="es-ES">
                <a:solidFill>
                  <a:schemeClr val="bg1"/>
                </a:solidFill>
                <a:latin typeface="Arial" charset="0"/>
              </a:rPr>
              <a:t>Tomás se alejó hasta no ver más su aldea, caminaba muy triste ya que ni sus padres lo apoyaban.</a:t>
            </a:r>
          </a:p>
          <a:p>
            <a:pPr algn="l">
              <a:defRPr/>
            </a:pPr>
            <a:r>
              <a:rPr lang="es-ES">
                <a:solidFill>
                  <a:schemeClr val="bg1"/>
                </a:solidFill>
                <a:latin typeface="Arial" charset="0"/>
              </a:rPr>
              <a:t> Llegó al claro de un bosque y escuchó a uno chicos riendo jugaban de lo más alegres.</a:t>
            </a:r>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23556"/>
                                        </p:tgtEl>
                                        <p:attrNameLst>
                                          <p:attrName>style.visibility</p:attrName>
                                        </p:attrNameLst>
                                      </p:cBhvr>
                                      <p:to>
                                        <p:strVal val="visible"/>
                                      </p:to>
                                    </p:set>
                                    <p:animEffect transition="in" filter="fade">
                                      <p:cBhvr>
                                        <p:cTn id="7" dur="10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8" descr="Casita de Arbol"/>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7171" name="Picture 9" descr="Sin título-1"/>
          <p:cNvPicPr>
            <a:picLocks noChangeAspect="1" noChangeArrowheads="1"/>
          </p:cNvPicPr>
          <p:nvPr/>
        </p:nvPicPr>
        <p:blipFill>
          <a:blip r:embed="rId4"/>
          <a:srcRect/>
          <a:stretch>
            <a:fillRect/>
          </a:stretch>
        </p:blipFill>
        <p:spPr bwMode="auto">
          <a:xfrm>
            <a:off x="2555875" y="4724400"/>
            <a:ext cx="2438400" cy="1876425"/>
          </a:xfrm>
          <a:prstGeom prst="rect">
            <a:avLst/>
          </a:prstGeom>
          <a:noFill/>
          <a:ln w="9525">
            <a:noFill/>
            <a:miter lim="800000"/>
            <a:headEnd/>
            <a:tailEnd/>
          </a:ln>
        </p:spPr>
      </p:pic>
      <p:sp>
        <p:nvSpPr>
          <p:cNvPr id="7172" name="AutoShape 11"/>
          <p:cNvSpPr>
            <a:spLocks noChangeArrowheads="1"/>
          </p:cNvSpPr>
          <p:nvPr/>
        </p:nvSpPr>
        <p:spPr bwMode="auto">
          <a:xfrm>
            <a:off x="1331913" y="1628775"/>
            <a:ext cx="5976937" cy="223043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5130" name="Rectangle 10"/>
          <p:cNvSpPr>
            <a:spLocks noChangeArrowheads="1"/>
          </p:cNvSpPr>
          <p:nvPr/>
        </p:nvSpPr>
        <p:spPr bwMode="auto">
          <a:xfrm>
            <a:off x="1476375" y="1773238"/>
            <a:ext cx="5688013" cy="1825625"/>
          </a:xfrm>
          <a:prstGeom prst="rect">
            <a:avLst/>
          </a:prstGeom>
          <a:noFill/>
          <a:ln w="9525">
            <a:noFill/>
            <a:miter lim="800000"/>
            <a:headEnd/>
            <a:tailEnd/>
          </a:ln>
          <a:effectLst>
            <a:outerShdw dist="28398" dir="20006097" algn="ctr" rotWithShape="0">
              <a:schemeClr val="tx1"/>
            </a:outerShdw>
          </a:effectLst>
        </p:spPr>
        <p:txBody>
          <a:bodyPr lIns="0" tIns="0" rIns="0" bIns="0" anchor="ctr">
            <a:spAutoFit/>
          </a:bodyPr>
          <a:lstStyle/>
          <a:p>
            <a:pPr>
              <a:defRPr/>
            </a:pPr>
            <a:r>
              <a:rPr lang="es-ES">
                <a:solidFill>
                  <a:schemeClr val="bg1"/>
                </a:solidFill>
                <a:latin typeface="Arial" charset="0"/>
              </a:rPr>
              <a:t>Tomás se acercó y los miró con asombro, ellos se dieron cuenta y lo saludaron cordialmente.</a:t>
            </a:r>
          </a:p>
          <a:p>
            <a:pPr>
              <a:defRPr/>
            </a:pPr>
            <a:r>
              <a:rPr lang="es-ES">
                <a:solidFill>
                  <a:schemeClr val="bg1"/>
                </a:solidFill>
                <a:latin typeface="Arial" charset="0"/>
              </a:rPr>
              <a:t>-Hola amiguito ¿Cómo estás? ¿Qué haces por acá?-preguntó Carlitos el osito.</a:t>
            </a: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0"/>
                                  </p:iterate>
                                  <p:childTnLst>
                                    <p:set>
                                      <p:cBhvr>
                                        <p:cTn id="6" dur="1" fill="hold">
                                          <p:stCondLst>
                                            <p:cond delay="0"/>
                                          </p:stCondLst>
                                        </p:cTn>
                                        <p:tgtEl>
                                          <p:spTgt spid="5130"/>
                                        </p:tgtEl>
                                        <p:attrNameLst>
                                          <p:attrName>style.visibility</p:attrName>
                                        </p:attrNameLst>
                                      </p:cBhvr>
                                      <p:to>
                                        <p:strVal val="visible"/>
                                      </p:to>
                                    </p:set>
                                    <p:animEffect transition="in" filter="fade">
                                      <p:cBhvr>
                                        <p:cTn id="7" dur="500"/>
                                        <p:tgtEl>
                                          <p:spTgt spid="5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0"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link="rId3"/>
          <a:srcRect/>
          <a:tile tx="0" ty="0" sx="100000" sy="100000" flip="none" algn="tl"/>
        </a:blipFill>
        <a:effectLst/>
      </p:bgPr>
    </p:bg>
    <p:spTree>
      <p:nvGrpSpPr>
        <p:cNvPr id="1" name=""/>
        <p:cNvGrpSpPr/>
        <p:nvPr/>
      </p:nvGrpSpPr>
      <p:grpSpPr>
        <a:xfrm>
          <a:off x="0" y="0"/>
          <a:ext cx="0" cy="0"/>
          <a:chOff x="0" y="0"/>
          <a:chExt cx="0" cy="0"/>
        </a:xfrm>
      </p:grpSpPr>
      <p:pic>
        <p:nvPicPr>
          <p:cNvPr id="8194" name="Picture 8" descr="Sin título-1"/>
          <p:cNvPicPr>
            <a:picLocks noChangeAspect="1" noChangeArrowheads="1"/>
          </p:cNvPicPr>
          <p:nvPr/>
        </p:nvPicPr>
        <p:blipFill>
          <a:blip r:embed="rId4"/>
          <a:srcRect/>
          <a:stretch>
            <a:fillRect/>
          </a:stretch>
        </p:blipFill>
        <p:spPr bwMode="auto">
          <a:xfrm>
            <a:off x="0" y="0"/>
            <a:ext cx="9144000" cy="6861175"/>
          </a:xfrm>
          <a:prstGeom prst="rect">
            <a:avLst/>
          </a:prstGeom>
          <a:noFill/>
          <a:ln w="9525">
            <a:noFill/>
            <a:miter lim="800000"/>
            <a:headEnd/>
            <a:tailEnd/>
          </a:ln>
        </p:spPr>
      </p:pic>
      <p:sp>
        <p:nvSpPr>
          <p:cNvPr id="8195" name="AutoShape 7"/>
          <p:cNvSpPr>
            <a:spLocks noChangeArrowheads="1"/>
          </p:cNvSpPr>
          <p:nvPr/>
        </p:nvSpPr>
        <p:spPr bwMode="auto">
          <a:xfrm>
            <a:off x="1403350" y="2133600"/>
            <a:ext cx="5976938" cy="223043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2532" name="Rectangle 4"/>
          <p:cNvSpPr>
            <a:spLocks noChangeArrowheads="1"/>
          </p:cNvSpPr>
          <p:nvPr/>
        </p:nvSpPr>
        <p:spPr bwMode="auto">
          <a:xfrm>
            <a:off x="1547813" y="2420938"/>
            <a:ext cx="5761037" cy="1917700"/>
          </a:xfrm>
          <a:prstGeom prst="rect">
            <a:avLst/>
          </a:prstGeom>
          <a:noFill/>
          <a:ln w="9525">
            <a:noFill/>
            <a:miter lim="800000"/>
            <a:headEnd/>
            <a:tailEnd/>
          </a:ln>
          <a:effectLst>
            <a:outerShdw dist="25400" algn="ctr" rotWithShape="0">
              <a:schemeClr val="tx1"/>
            </a:outerShdw>
          </a:effectLst>
        </p:spPr>
        <p:txBody>
          <a:bodyPr>
            <a:spAutoFit/>
          </a:bodyPr>
          <a:lstStyle/>
          <a:p>
            <a:pPr algn="l">
              <a:defRPr/>
            </a:pPr>
            <a:r>
              <a:rPr lang="es-ES">
                <a:solidFill>
                  <a:schemeClr val="bg1"/>
                </a:solidFill>
                <a:latin typeface="Arial" charset="0"/>
              </a:rPr>
              <a:t>Yo estoy bien, un poco sorprendido de verlos acá ¿no deberías estar en la escuela?</a:t>
            </a:r>
          </a:p>
          <a:p>
            <a:pPr algn="l">
              <a:defRPr/>
            </a:pPr>
            <a:r>
              <a:rPr lang="es-ES">
                <a:solidFill>
                  <a:schemeClr val="bg1"/>
                </a:solidFill>
                <a:latin typeface="Arial" charset="0"/>
              </a:rPr>
              <a:t>-¿Quién eres nuestra madre ja ja? rieron burlones.</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iterate type="wd">
                                    <p:tmPct val="100000"/>
                                  </p:iterate>
                                  <p:childTnLst>
                                    <p:set>
                                      <p:cBhvr>
                                        <p:cTn id="6" dur="1" fill="hold">
                                          <p:stCondLst>
                                            <p:cond delay="0"/>
                                          </p:stCondLst>
                                        </p:cTn>
                                        <p:tgtEl>
                                          <p:spTgt spid="22532"/>
                                        </p:tgtEl>
                                        <p:attrNameLst>
                                          <p:attrName>style.visibility</p:attrName>
                                        </p:attrNameLst>
                                      </p:cBhvr>
                                      <p:to>
                                        <p:strVal val="visible"/>
                                      </p:to>
                                    </p:set>
                                    <p:anim calcmode="lin" valueType="num">
                                      <p:cBhvr additive="base">
                                        <p:cTn id="7" dur="500" fill="hold"/>
                                        <p:tgtEl>
                                          <p:spTgt spid="22532"/>
                                        </p:tgtEl>
                                        <p:attrNameLst>
                                          <p:attrName>ppt_x</p:attrName>
                                        </p:attrNameLst>
                                      </p:cBhvr>
                                      <p:tavLst>
                                        <p:tav tm="0">
                                          <p:val>
                                            <p:strVal val="0-#ppt_w/2"/>
                                          </p:val>
                                        </p:tav>
                                        <p:tav tm="100000">
                                          <p:val>
                                            <p:strVal val="#ppt_x"/>
                                          </p:val>
                                        </p:tav>
                                      </p:tavLst>
                                    </p:anim>
                                    <p:anim calcmode="lin" valueType="num">
                                      <p:cBhvr additive="base">
                                        <p:cTn id="8" dur="500" fill="hold"/>
                                        <p:tgtEl>
                                          <p:spTgt spid="225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4" descr="Sin título-1"/>
          <p:cNvPicPr>
            <a:picLocks noChangeAspect="1" noChangeArrowheads="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9219" name="AutoShape 13"/>
          <p:cNvSpPr>
            <a:spLocks noChangeArrowheads="1"/>
          </p:cNvSpPr>
          <p:nvPr/>
        </p:nvSpPr>
        <p:spPr bwMode="auto">
          <a:xfrm>
            <a:off x="1187450" y="2997200"/>
            <a:ext cx="6840538" cy="2733675"/>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6152" name="Rectangle 8"/>
          <p:cNvSpPr>
            <a:spLocks noChangeArrowheads="1"/>
          </p:cNvSpPr>
          <p:nvPr/>
        </p:nvSpPr>
        <p:spPr bwMode="auto">
          <a:xfrm>
            <a:off x="1187450" y="3068638"/>
            <a:ext cx="6697663" cy="2647950"/>
          </a:xfrm>
          <a:prstGeom prst="rect">
            <a:avLst/>
          </a:prstGeom>
          <a:noFill/>
          <a:ln w="9525">
            <a:noFill/>
            <a:miter lim="800000"/>
            <a:headEnd/>
            <a:tailEnd/>
          </a:ln>
          <a:effectLst>
            <a:outerShdw dist="35921" dir="2700000" algn="ctr" rotWithShape="0">
              <a:schemeClr val="tx1"/>
            </a:outerShdw>
          </a:effectLst>
        </p:spPr>
        <p:txBody>
          <a:bodyPr>
            <a:spAutoFit/>
          </a:bodyPr>
          <a:lstStyle/>
          <a:p>
            <a:pPr algn="l">
              <a:defRPr/>
            </a:pPr>
            <a:r>
              <a:rPr lang="es-ES">
                <a:solidFill>
                  <a:schemeClr val="bg1"/>
                </a:solidFill>
                <a:latin typeface="Arial" charset="0"/>
              </a:rPr>
              <a:t>No pero yo daría cualquier cosa por estudiar y aprender y ustedes que si la tienen ¿la desaprovechan?</a:t>
            </a:r>
          </a:p>
          <a:p>
            <a:pPr algn="l">
              <a:defRPr/>
            </a:pPr>
            <a:r>
              <a:rPr lang="es-ES">
                <a:solidFill>
                  <a:schemeClr val="bg1"/>
                </a:solidFill>
                <a:latin typeface="Arial" charset="0"/>
              </a:rPr>
              <a:t>- ¿Tu estudiar? -se rió burlándose Luisito el tigrecito</a:t>
            </a:r>
          </a:p>
          <a:p>
            <a:pPr algn="l">
              <a:defRPr/>
            </a:pPr>
            <a:r>
              <a:rPr lang="es-ES">
                <a:solidFill>
                  <a:schemeClr val="bg1"/>
                </a:solidFill>
                <a:latin typeface="Arial" charset="0"/>
              </a:rPr>
              <a:t>- Pues si yo – dijo molesto.- estoy seguro que se arrepentirán algún día. Adiós.</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wd">
                                    <p:tmPct val="100000"/>
                                  </p:iterate>
                                  <p:childTnLst>
                                    <p:set>
                                      <p:cBhvr>
                                        <p:cTn id="6" dur="1" fill="hold">
                                          <p:stCondLst>
                                            <p:cond delay="0"/>
                                          </p:stCondLst>
                                        </p:cTn>
                                        <p:tgtEl>
                                          <p:spTgt spid="6152"/>
                                        </p:tgtEl>
                                        <p:attrNameLst>
                                          <p:attrName>style.visibility</p:attrName>
                                        </p:attrNameLst>
                                      </p:cBhvr>
                                      <p:to>
                                        <p:strVal val="visible"/>
                                      </p:to>
                                    </p:set>
                                    <p:anim calcmode="lin" valueType="num">
                                      <p:cBhvr additive="base">
                                        <p:cTn id="7" dur="500" fill="hold"/>
                                        <p:tgtEl>
                                          <p:spTgt spid="6152"/>
                                        </p:tgtEl>
                                        <p:attrNameLst>
                                          <p:attrName>ppt_x</p:attrName>
                                        </p:attrNameLst>
                                      </p:cBhvr>
                                      <p:tavLst>
                                        <p:tav tm="0">
                                          <p:val>
                                            <p:strVal val="#ppt_x"/>
                                          </p:val>
                                        </p:tav>
                                        <p:tav tm="100000">
                                          <p:val>
                                            <p:strVal val="#ppt_x"/>
                                          </p:val>
                                        </p:tav>
                                      </p:tavLst>
                                    </p:anim>
                                    <p:anim calcmode="lin" valueType="num">
                                      <p:cBhvr additive="base">
                                        <p:cTn id="8"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8" descr="Sin título-1"/>
          <p:cNvPicPr>
            <a:picLocks noChangeAspect="1" noChangeArrowheads="1"/>
          </p:cNvPicPr>
          <p:nvPr/>
        </p:nvPicPr>
        <p:blipFill>
          <a:blip r:embed="rId3"/>
          <a:srcRect/>
          <a:stretch>
            <a:fillRect/>
          </a:stretch>
        </p:blipFill>
        <p:spPr bwMode="auto">
          <a:xfrm>
            <a:off x="0" y="0"/>
            <a:ext cx="9144000" cy="6802438"/>
          </a:xfrm>
          <a:prstGeom prst="rect">
            <a:avLst/>
          </a:prstGeom>
          <a:noFill/>
          <a:ln w="9525">
            <a:noFill/>
            <a:miter lim="800000"/>
            <a:headEnd/>
            <a:tailEnd/>
          </a:ln>
        </p:spPr>
      </p:pic>
      <p:sp>
        <p:nvSpPr>
          <p:cNvPr id="10243" name="AutoShape 7"/>
          <p:cNvSpPr>
            <a:spLocks noChangeArrowheads="1"/>
          </p:cNvSpPr>
          <p:nvPr/>
        </p:nvSpPr>
        <p:spPr bwMode="auto">
          <a:xfrm>
            <a:off x="468313" y="260350"/>
            <a:ext cx="6335712" cy="2519363"/>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4580" name="Rectangle 4"/>
          <p:cNvSpPr>
            <a:spLocks noChangeArrowheads="1"/>
          </p:cNvSpPr>
          <p:nvPr/>
        </p:nvSpPr>
        <p:spPr bwMode="auto">
          <a:xfrm>
            <a:off x="611188" y="404813"/>
            <a:ext cx="5759450" cy="2282825"/>
          </a:xfrm>
          <a:prstGeom prst="rect">
            <a:avLst/>
          </a:prstGeom>
          <a:noFill/>
          <a:ln w="9525">
            <a:noFill/>
            <a:miter lim="800000"/>
            <a:headEnd/>
            <a:tailEnd/>
          </a:ln>
          <a:effectLst>
            <a:outerShdw dist="28398" dir="1593903" algn="ctr" rotWithShape="0">
              <a:schemeClr val="tx1"/>
            </a:outerShdw>
          </a:effectLst>
        </p:spPr>
        <p:txBody>
          <a:bodyPr>
            <a:spAutoFit/>
          </a:bodyPr>
          <a:lstStyle/>
          <a:p>
            <a:pPr algn="l">
              <a:defRPr/>
            </a:pPr>
            <a:r>
              <a:rPr lang="es-ES">
                <a:solidFill>
                  <a:schemeClr val="bg1"/>
                </a:solidFill>
                <a:latin typeface="Arial" charset="0"/>
              </a:rPr>
              <a:t>Sintió rabia, pero mientras más se burlaban, más fuerza le daba para seguir adelante. </a:t>
            </a:r>
          </a:p>
          <a:p>
            <a:pPr algn="l">
              <a:defRPr/>
            </a:pPr>
            <a:r>
              <a:rPr lang="es-ES">
                <a:solidFill>
                  <a:schemeClr val="bg1"/>
                </a:solidFill>
                <a:latin typeface="Arial" charset="0"/>
              </a:rPr>
              <a:t>No descansaría hasta encontrar a un profesor que de verdad lo aceptara en su clase y le diera una oportunidad.</a:t>
            </a:r>
          </a:p>
        </p:txBody>
      </p:sp>
    </p:spTree>
  </p:cSld>
  <p:clrMapOvr>
    <a:masterClrMapping/>
  </p:clrMapOvr>
  <p:transition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p:cTn id="7" dur="3000" fill="hold"/>
                                        <p:tgtEl>
                                          <p:spTgt spid="24580"/>
                                        </p:tgtEl>
                                        <p:attrNameLst>
                                          <p:attrName>ppt_w</p:attrName>
                                        </p:attrNameLst>
                                      </p:cBhvr>
                                      <p:tavLst>
                                        <p:tav tm="0">
                                          <p:val>
                                            <p:fltVal val="0"/>
                                          </p:val>
                                        </p:tav>
                                        <p:tav tm="100000">
                                          <p:val>
                                            <p:strVal val="#ppt_w"/>
                                          </p:val>
                                        </p:tav>
                                      </p:tavLst>
                                    </p:anim>
                                    <p:anim calcmode="lin" valueType="num">
                                      <p:cBhvr>
                                        <p:cTn id="8" dur="3000" fill="hold"/>
                                        <p:tgtEl>
                                          <p:spTgt spid="2458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link="rId3"/>
          <a:srcRect/>
          <a:tile tx="0" ty="0" sx="100000" sy="100000" flip="none" algn="tl"/>
        </a:blipFill>
        <a:effectLst/>
      </p:bgPr>
    </p:bg>
    <p:spTree>
      <p:nvGrpSpPr>
        <p:cNvPr id="1" name=""/>
        <p:cNvGrpSpPr/>
        <p:nvPr/>
      </p:nvGrpSpPr>
      <p:grpSpPr>
        <a:xfrm>
          <a:off x="0" y="0"/>
          <a:ext cx="0" cy="0"/>
          <a:chOff x="0" y="0"/>
          <a:chExt cx="0" cy="0"/>
        </a:xfrm>
      </p:grpSpPr>
      <p:pic>
        <p:nvPicPr>
          <p:cNvPr id="11266" name="Picture 15" descr="Sin título-1"/>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11267" name="AutoShape 13"/>
          <p:cNvSpPr>
            <a:spLocks noChangeArrowheads="1"/>
          </p:cNvSpPr>
          <p:nvPr/>
        </p:nvSpPr>
        <p:spPr bwMode="auto">
          <a:xfrm>
            <a:off x="395288" y="908050"/>
            <a:ext cx="5976937" cy="223043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4105" name="Rectangle 9"/>
          <p:cNvSpPr>
            <a:spLocks noChangeArrowheads="1"/>
          </p:cNvSpPr>
          <p:nvPr/>
        </p:nvSpPr>
        <p:spPr bwMode="auto">
          <a:xfrm>
            <a:off x="468313" y="1176338"/>
            <a:ext cx="5832475" cy="1552575"/>
          </a:xfrm>
          <a:prstGeom prst="rect">
            <a:avLst/>
          </a:prstGeom>
          <a:noFill/>
          <a:ln w="9525">
            <a:noFill/>
            <a:miter lim="800000"/>
            <a:headEnd/>
            <a:tailEnd/>
          </a:ln>
          <a:effectLst>
            <a:outerShdw dist="17961" dir="2700000" algn="ctr" rotWithShape="0">
              <a:schemeClr val="tx1"/>
            </a:outerShdw>
          </a:effectLst>
        </p:spPr>
        <p:txBody>
          <a:bodyPr anchor="ctr">
            <a:spAutoFit/>
          </a:bodyPr>
          <a:lstStyle/>
          <a:p>
            <a:pPr algn="just">
              <a:defRPr/>
            </a:pPr>
            <a:r>
              <a:rPr lang="es-ES">
                <a:solidFill>
                  <a:schemeClr val="bg1"/>
                </a:solidFill>
                <a:latin typeface="Arial" charset="0"/>
              </a:rPr>
              <a:t>Que tenía el mismo derecho que todos a de estudiar, pero su fama de tonto lo seguía a todos lados, así que decidió marcharse de allí. </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iterate type="lt">
                                    <p:tmPct val="10000"/>
                                  </p:iterate>
                                  <p:childTnLst>
                                    <p:set>
                                      <p:cBhvr>
                                        <p:cTn id="6" dur="1" fill="hold">
                                          <p:stCondLst>
                                            <p:cond delay="0"/>
                                          </p:stCondLst>
                                        </p:cTn>
                                        <p:tgtEl>
                                          <p:spTgt spid="4105"/>
                                        </p:tgtEl>
                                        <p:attrNameLst>
                                          <p:attrName>style.visibility</p:attrName>
                                        </p:attrNameLst>
                                      </p:cBhvr>
                                      <p:to>
                                        <p:strVal val="visible"/>
                                      </p:to>
                                    </p:set>
                                    <p:anim calcmode="lin" valueType="num">
                                      <p:cBhvr additive="base">
                                        <p:cTn id="7" dur="500" fill="hold"/>
                                        <p:tgtEl>
                                          <p:spTgt spid="4105"/>
                                        </p:tgtEl>
                                        <p:attrNameLst>
                                          <p:attrName>ppt_x</p:attrName>
                                        </p:attrNameLst>
                                      </p:cBhvr>
                                      <p:tavLst>
                                        <p:tav tm="0">
                                          <p:val>
                                            <p:strVal val="#ppt_x"/>
                                          </p:val>
                                        </p:tav>
                                        <p:tav tm="100000">
                                          <p:val>
                                            <p:strVal val="#ppt_x"/>
                                          </p:val>
                                        </p:tav>
                                      </p:tavLst>
                                    </p:anim>
                                    <p:anim calcmode="lin" valueType="num">
                                      <p:cBhvr additive="base">
                                        <p:cTn id="8" dur="500" fill="hold"/>
                                        <p:tgtEl>
                                          <p:spTgt spid="410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0" descr="Sin título-1"/>
          <p:cNvPicPr>
            <a:picLocks noChangeAspect="1" noChangeArrowheads="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12291" name="AutoShape 9"/>
          <p:cNvSpPr>
            <a:spLocks noChangeArrowheads="1"/>
          </p:cNvSpPr>
          <p:nvPr/>
        </p:nvSpPr>
        <p:spPr bwMode="auto">
          <a:xfrm>
            <a:off x="1331913" y="620713"/>
            <a:ext cx="6985000" cy="3744912"/>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7174" name="Rectangle 6"/>
          <p:cNvSpPr>
            <a:spLocks noChangeArrowheads="1"/>
          </p:cNvSpPr>
          <p:nvPr/>
        </p:nvSpPr>
        <p:spPr bwMode="auto">
          <a:xfrm>
            <a:off x="1403350" y="765175"/>
            <a:ext cx="6911975" cy="3378200"/>
          </a:xfrm>
          <a:prstGeom prst="rect">
            <a:avLst/>
          </a:prstGeom>
          <a:noFill/>
          <a:ln w="9525">
            <a:noFill/>
            <a:miter lim="800000"/>
            <a:headEnd/>
            <a:tailEnd/>
          </a:ln>
          <a:effectLst>
            <a:outerShdw dist="25400" algn="ctr" rotWithShape="0">
              <a:schemeClr val="tx1"/>
            </a:outerShdw>
          </a:effectLst>
        </p:spPr>
        <p:txBody>
          <a:bodyPr anchor="ctr">
            <a:spAutoFit/>
          </a:bodyPr>
          <a:lstStyle/>
          <a:p>
            <a:pPr>
              <a:defRPr/>
            </a:pPr>
            <a:r>
              <a:rPr lang="es-ES">
                <a:solidFill>
                  <a:schemeClr val="bg1"/>
                </a:solidFill>
                <a:latin typeface="Arial" charset="0"/>
              </a:rPr>
              <a:t>Siguió caminando hasta casi anochecer. Llegó a una casita, tocó a la puerta y la señora tigresa atendió.</a:t>
            </a:r>
          </a:p>
          <a:p>
            <a:pPr>
              <a:defRPr/>
            </a:pPr>
            <a:r>
              <a:rPr lang="es-ES">
                <a:solidFill>
                  <a:schemeClr val="bg1"/>
                </a:solidFill>
                <a:latin typeface="Arial" charset="0"/>
              </a:rPr>
              <a:t>-Hola hijito ¿como estas, que deseas?</a:t>
            </a:r>
          </a:p>
          <a:p>
            <a:pPr>
              <a:defRPr/>
            </a:pPr>
            <a:r>
              <a:rPr lang="es-ES">
                <a:solidFill>
                  <a:schemeClr val="bg1"/>
                </a:solidFill>
                <a:latin typeface="Arial" charset="0"/>
              </a:rPr>
              <a:t>Disculpe señora, no quisiera molestar, pero vengo de muy lejos, y estoy cansado y hambriento. </a:t>
            </a:r>
          </a:p>
          <a:p>
            <a:pPr>
              <a:defRPr/>
            </a:pPr>
            <a:r>
              <a:rPr lang="es-ES">
                <a:solidFill>
                  <a:schemeClr val="bg1"/>
                </a:solidFill>
                <a:latin typeface="Arial" charset="0"/>
              </a:rPr>
              <a:t>Si me da algo para comer y un sitio donde dormir, le compensaré se trabajar muy duro.-</a:t>
            </a:r>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wd">
                                    <p:tmPct val="100000"/>
                                  </p:iterate>
                                  <p:childTnLst>
                                    <p:set>
                                      <p:cBhvr>
                                        <p:cTn id="6" dur="1" fill="hold">
                                          <p:stCondLst>
                                            <p:cond delay="0"/>
                                          </p:stCondLst>
                                        </p:cTn>
                                        <p:tgtEl>
                                          <p:spTgt spid="7174"/>
                                        </p:tgtEl>
                                        <p:attrNameLst>
                                          <p:attrName>style.visibility</p:attrName>
                                        </p:attrNameLst>
                                      </p:cBhvr>
                                      <p:to>
                                        <p:strVal val="visible"/>
                                      </p:to>
                                    </p:set>
                                    <p:anim calcmode="lin" valueType="num">
                                      <p:cBhvr additive="base">
                                        <p:cTn id="7" dur="500" fill="hold"/>
                                        <p:tgtEl>
                                          <p:spTgt spid="7174"/>
                                        </p:tgtEl>
                                        <p:attrNameLst>
                                          <p:attrName>ppt_x</p:attrName>
                                        </p:attrNameLst>
                                      </p:cBhvr>
                                      <p:tavLst>
                                        <p:tav tm="0">
                                          <p:val>
                                            <p:strVal val="#ppt_x"/>
                                          </p:val>
                                        </p:tav>
                                        <p:tav tm="100000">
                                          <p:val>
                                            <p:strVal val="#ppt_x"/>
                                          </p:val>
                                        </p:tav>
                                      </p:tavLst>
                                    </p:anim>
                                    <p:anim calcmode="lin" valueType="num">
                                      <p:cBhvr additive="base">
                                        <p:cTn id="8" dur="500" fill="hold"/>
                                        <p:tgtEl>
                                          <p:spTgt spid="71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1" descr="Sin título-1"/>
          <p:cNvPicPr>
            <a:picLocks noChangeAspect="1" noChangeArrowheads="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13315" name="AutoShape 9"/>
          <p:cNvSpPr>
            <a:spLocks noChangeArrowheads="1"/>
          </p:cNvSpPr>
          <p:nvPr/>
        </p:nvSpPr>
        <p:spPr bwMode="auto">
          <a:xfrm>
            <a:off x="1403350" y="1125538"/>
            <a:ext cx="7200900" cy="3455987"/>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5604" name="Rectangle 4"/>
          <p:cNvSpPr>
            <a:spLocks noChangeArrowheads="1"/>
          </p:cNvSpPr>
          <p:nvPr/>
        </p:nvSpPr>
        <p:spPr bwMode="auto">
          <a:xfrm>
            <a:off x="1763713" y="1341438"/>
            <a:ext cx="6553200" cy="3013075"/>
          </a:xfrm>
          <a:prstGeom prst="rect">
            <a:avLst/>
          </a:prstGeom>
          <a:noFill/>
          <a:ln w="9525">
            <a:noFill/>
            <a:miter lim="800000"/>
            <a:headEnd/>
            <a:tailEnd/>
          </a:ln>
          <a:effectLst>
            <a:outerShdw dist="17961" dir="2700000" algn="ctr" rotWithShape="0">
              <a:schemeClr val="tx1"/>
            </a:outerShdw>
          </a:effectLst>
        </p:spPr>
        <p:txBody>
          <a:bodyPr>
            <a:spAutoFit/>
          </a:bodyPr>
          <a:lstStyle/>
          <a:p>
            <a:pPr algn="l">
              <a:defRPr/>
            </a:pPr>
            <a:r>
              <a:rPr lang="es-ES">
                <a:solidFill>
                  <a:schemeClr val="bg1"/>
                </a:solidFill>
                <a:latin typeface="Arial" charset="0"/>
              </a:rPr>
              <a:t>Claro que si no lo dudo, cariño pero los niños no son para trabajar duro sino para estudiar, jugar y aprender a obedecer a sus mayores. Para más tarde cuando sea grande, hay leyes que respetar en nuestra sociedad y eso le ayudara a ser buenas personas.</a:t>
            </a:r>
          </a:p>
          <a:p>
            <a:pPr algn="l">
              <a:defRPr/>
            </a:pPr>
            <a:r>
              <a:rPr lang="es-ES">
                <a:solidFill>
                  <a:schemeClr val="bg1"/>
                </a:solidFill>
                <a:latin typeface="Arial" charset="0"/>
              </a:rPr>
              <a:t> ¿No te parece amiguito?- dijo sonriente la amable y dulce señora tigresa</a:t>
            </a: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lt">
                                    <p:tmPct val="10000"/>
                                  </p:iterate>
                                  <p:childTnLst>
                                    <p:set>
                                      <p:cBhvr>
                                        <p:cTn id="6" dur="1" fill="hold">
                                          <p:stCondLst>
                                            <p:cond delay="0"/>
                                          </p:stCondLst>
                                        </p:cTn>
                                        <p:tgtEl>
                                          <p:spTgt spid="25604"/>
                                        </p:tgtEl>
                                        <p:attrNameLst>
                                          <p:attrName>style.visibility</p:attrName>
                                        </p:attrNameLst>
                                      </p:cBhvr>
                                      <p:to>
                                        <p:strVal val="visible"/>
                                      </p:to>
                                    </p:set>
                                    <p:anim calcmode="lin" valueType="num">
                                      <p:cBhvr additive="base">
                                        <p:cTn id="7" dur="1000" fill="hold"/>
                                        <p:tgtEl>
                                          <p:spTgt spid="25604"/>
                                        </p:tgtEl>
                                        <p:attrNameLst>
                                          <p:attrName>ppt_x</p:attrName>
                                        </p:attrNameLst>
                                      </p:cBhvr>
                                      <p:tavLst>
                                        <p:tav tm="0">
                                          <p:val>
                                            <p:strVal val="#ppt_x"/>
                                          </p:val>
                                        </p:tav>
                                        <p:tav tm="100000">
                                          <p:val>
                                            <p:strVal val="#ppt_x"/>
                                          </p:val>
                                        </p:tav>
                                      </p:tavLst>
                                    </p:anim>
                                    <p:anim calcmode="lin" valueType="num">
                                      <p:cBhvr additive="base">
                                        <p:cTn id="8" dur="1000" fill="hold"/>
                                        <p:tgtEl>
                                          <p:spTgt spid="256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0" descr="Sin título-1"/>
          <p:cNvPicPr>
            <a:picLocks noChangeAspect="1" noChangeArrowheads="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14339" name="AutoShape 9"/>
          <p:cNvSpPr>
            <a:spLocks noChangeArrowheads="1"/>
          </p:cNvSpPr>
          <p:nvPr/>
        </p:nvSpPr>
        <p:spPr bwMode="auto">
          <a:xfrm>
            <a:off x="1619250" y="2133600"/>
            <a:ext cx="6985000" cy="2374900"/>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8198" name="Rectangle 6"/>
          <p:cNvSpPr>
            <a:spLocks noChangeArrowheads="1"/>
          </p:cNvSpPr>
          <p:nvPr/>
        </p:nvSpPr>
        <p:spPr bwMode="auto">
          <a:xfrm>
            <a:off x="1908175" y="2349500"/>
            <a:ext cx="6481763" cy="1917700"/>
          </a:xfrm>
          <a:prstGeom prst="rect">
            <a:avLst/>
          </a:prstGeom>
          <a:noFill/>
          <a:ln w="9525">
            <a:noFill/>
            <a:miter lim="800000"/>
            <a:headEnd/>
            <a:tailEnd/>
          </a:ln>
          <a:effectLst>
            <a:outerShdw dist="17961" dir="2700000" algn="ctr" rotWithShape="0">
              <a:schemeClr val="tx1"/>
            </a:outerShdw>
          </a:effectLst>
        </p:spPr>
        <p:txBody>
          <a:bodyPr anchor="ctr">
            <a:spAutoFit/>
          </a:bodyPr>
          <a:lstStyle/>
          <a:p>
            <a:pPr>
              <a:defRPr/>
            </a:pPr>
            <a:r>
              <a:rPr lang="es-ES">
                <a:solidFill>
                  <a:schemeClr val="bg1"/>
                </a:solidFill>
                <a:latin typeface="Arial" charset="0"/>
              </a:rPr>
              <a:t>Ya lo creo que sí, señora…</a:t>
            </a:r>
          </a:p>
          <a:p>
            <a:pPr>
              <a:defRPr/>
            </a:pPr>
            <a:r>
              <a:rPr lang="es-ES">
                <a:solidFill>
                  <a:schemeClr val="bg1"/>
                </a:solidFill>
                <a:latin typeface="Arial" charset="0"/>
              </a:rPr>
              <a:t>Amanda.</a:t>
            </a:r>
          </a:p>
          <a:p>
            <a:pPr>
              <a:defRPr/>
            </a:pPr>
            <a:r>
              <a:rPr lang="es-ES">
                <a:solidFill>
                  <a:schemeClr val="bg1"/>
                </a:solidFill>
                <a:latin typeface="Arial" charset="0"/>
              </a:rPr>
              <a:t>-Claro que si señora Amanda.</a:t>
            </a:r>
          </a:p>
          <a:p>
            <a:pPr>
              <a:defRPr/>
            </a:pPr>
            <a:r>
              <a:rPr lang="es-ES">
                <a:solidFill>
                  <a:schemeClr val="bg1"/>
                </a:solidFill>
                <a:latin typeface="Arial" charset="0"/>
              </a:rPr>
              <a:t>- Y dime mi linda criatura ¿qué haces tan solo por acá y lejos de casa y tus padres?</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iterate type="lt">
                                    <p:tmPct val="10000"/>
                                  </p:iterate>
                                  <p:childTnLst>
                                    <p:set>
                                      <p:cBhvr>
                                        <p:cTn id="6" dur="1" fill="hold">
                                          <p:stCondLst>
                                            <p:cond delay="0"/>
                                          </p:stCondLst>
                                        </p:cTn>
                                        <p:tgtEl>
                                          <p:spTgt spid="8198"/>
                                        </p:tgtEl>
                                        <p:attrNameLst>
                                          <p:attrName>style.visibility</p:attrName>
                                        </p:attrNameLst>
                                      </p:cBhvr>
                                      <p:to>
                                        <p:strVal val="visible"/>
                                      </p:to>
                                    </p:set>
                                    <p:anim calcmode="lin" valueType="num">
                                      <p:cBhvr additive="base">
                                        <p:cTn id="7" dur="1000" fill="hold"/>
                                        <p:tgtEl>
                                          <p:spTgt spid="8198"/>
                                        </p:tgtEl>
                                        <p:attrNameLst>
                                          <p:attrName>ppt_x</p:attrName>
                                        </p:attrNameLst>
                                      </p:cBhvr>
                                      <p:tavLst>
                                        <p:tav tm="0">
                                          <p:val>
                                            <p:strVal val="0-#ppt_w/2"/>
                                          </p:val>
                                        </p:tav>
                                        <p:tav tm="100000">
                                          <p:val>
                                            <p:strVal val="#ppt_x"/>
                                          </p:val>
                                        </p:tav>
                                      </p:tavLst>
                                    </p:anim>
                                    <p:anim calcmode="lin" valueType="num">
                                      <p:cBhvr additive="base">
                                        <p:cTn id="8" dur="1000" fill="hold"/>
                                        <p:tgtEl>
                                          <p:spTgt spid="81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0" descr="Sin título-1"/>
          <p:cNvPicPr>
            <a:picLocks noChangeAspect="1" noChangeArrowheads="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15363" name="AutoShape 9"/>
          <p:cNvSpPr>
            <a:spLocks noChangeArrowheads="1"/>
          </p:cNvSpPr>
          <p:nvPr/>
        </p:nvSpPr>
        <p:spPr bwMode="auto">
          <a:xfrm>
            <a:off x="1258888" y="3429000"/>
            <a:ext cx="7058025" cy="2881313"/>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6628" name="Rectangle 4"/>
          <p:cNvSpPr>
            <a:spLocks noChangeArrowheads="1"/>
          </p:cNvSpPr>
          <p:nvPr/>
        </p:nvSpPr>
        <p:spPr bwMode="auto">
          <a:xfrm>
            <a:off x="1908175" y="3716338"/>
            <a:ext cx="5976938" cy="2282825"/>
          </a:xfrm>
          <a:prstGeom prst="rect">
            <a:avLst/>
          </a:prstGeom>
          <a:noFill/>
          <a:ln w="9525">
            <a:noFill/>
            <a:miter lim="800000"/>
            <a:headEnd/>
            <a:tailEnd/>
          </a:ln>
          <a:effectLst>
            <a:outerShdw dist="28398" dir="1593903" algn="ctr" rotWithShape="0">
              <a:schemeClr val="tx1"/>
            </a:outerShdw>
          </a:effectLst>
        </p:spPr>
        <p:txBody>
          <a:bodyPr>
            <a:spAutoFit/>
          </a:bodyPr>
          <a:lstStyle/>
          <a:p>
            <a:pPr algn="l">
              <a:defRPr/>
            </a:pPr>
            <a:r>
              <a:rPr lang="es-ES">
                <a:solidFill>
                  <a:schemeClr val="bg1"/>
                </a:solidFill>
                <a:latin typeface="Arial" charset="0"/>
              </a:rPr>
              <a:t>Tomás contó a la señora tigresa toda su historia mientras esta le servía un plato de frijoles y pan. </a:t>
            </a:r>
          </a:p>
          <a:p>
            <a:pPr algn="l">
              <a:defRPr/>
            </a:pPr>
            <a:r>
              <a:rPr lang="es-ES">
                <a:solidFill>
                  <a:schemeClr val="bg1"/>
                </a:solidFill>
                <a:latin typeface="Arial" charset="0"/>
              </a:rPr>
              <a:t>Ella lo escuchó atentamente.</a:t>
            </a:r>
          </a:p>
          <a:p>
            <a:pPr algn="l">
              <a:defRPr/>
            </a:pPr>
            <a:r>
              <a:rPr lang="es-ES">
                <a:solidFill>
                  <a:schemeClr val="bg1"/>
                </a:solidFill>
                <a:latin typeface="Arial" charset="0"/>
              </a:rPr>
              <a:t> Y finalmente hasta que éste terminó su relato ella suspiro y dijo triste:</a:t>
            </a:r>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iterate type="wd">
                                    <p:tmPct val="100000"/>
                                  </p:iterate>
                                  <p:childTnLst>
                                    <p:set>
                                      <p:cBhvr>
                                        <p:cTn id="6" dur="1" fill="hold">
                                          <p:stCondLst>
                                            <p:cond delay="0"/>
                                          </p:stCondLst>
                                        </p:cTn>
                                        <p:tgtEl>
                                          <p:spTgt spid="26628"/>
                                        </p:tgtEl>
                                        <p:attrNameLst>
                                          <p:attrName>style.visibility</p:attrName>
                                        </p:attrNameLst>
                                      </p:cBhvr>
                                      <p:to>
                                        <p:strVal val="visible"/>
                                      </p:to>
                                    </p:set>
                                    <p:anim calcmode="lin" valueType="num">
                                      <p:cBhvr additive="base">
                                        <p:cTn id="7" dur="500" fill="hold"/>
                                        <p:tgtEl>
                                          <p:spTgt spid="26628"/>
                                        </p:tgtEl>
                                        <p:attrNameLst>
                                          <p:attrName>ppt_x</p:attrName>
                                        </p:attrNameLst>
                                      </p:cBhvr>
                                      <p:tavLst>
                                        <p:tav tm="0">
                                          <p:val>
                                            <p:strVal val="#ppt_x"/>
                                          </p:val>
                                        </p:tav>
                                        <p:tav tm="100000">
                                          <p:val>
                                            <p:strVal val="#ppt_x"/>
                                          </p:val>
                                        </p:tav>
                                      </p:tavLst>
                                    </p:anim>
                                    <p:anim calcmode="lin" valueType="num">
                                      <p:cBhvr additive="base">
                                        <p:cTn id="8" dur="500" fill="hold"/>
                                        <p:tgtEl>
                                          <p:spTgt spid="266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6" descr="fondos_infantiles_28_14dic2009-1280x800"/>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6387" name="AutoShape 7"/>
          <p:cNvSpPr>
            <a:spLocks noChangeArrowheads="1"/>
          </p:cNvSpPr>
          <p:nvPr/>
        </p:nvSpPr>
        <p:spPr bwMode="auto">
          <a:xfrm>
            <a:off x="250825" y="3500438"/>
            <a:ext cx="8569325" cy="2808287"/>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7652" name="Rectangle 4"/>
          <p:cNvSpPr>
            <a:spLocks noChangeArrowheads="1"/>
          </p:cNvSpPr>
          <p:nvPr/>
        </p:nvSpPr>
        <p:spPr bwMode="auto">
          <a:xfrm>
            <a:off x="539750" y="3644900"/>
            <a:ext cx="7920038" cy="2647950"/>
          </a:xfrm>
          <a:prstGeom prst="rect">
            <a:avLst/>
          </a:prstGeom>
          <a:noFill/>
          <a:ln w="9525">
            <a:noFill/>
            <a:miter lim="800000"/>
            <a:headEnd/>
            <a:tailEnd/>
          </a:ln>
          <a:effectLst>
            <a:outerShdw dist="17961" dir="8100000" algn="ctr" rotWithShape="0">
              <a:schemeClr val="tx1"/>
            </a:outerShdw>
          </a:effectLst>
        </p:spPr>
        <p:txBody>
          <a:bodyPr>
            <a:spAutoFit/>
          </a:bodyPr>
          <a:lstStyle/>
          <a:p>
            <a:pPr algn="l">
              <a:defRPr/>
            </a:pPr>
            <a:r>
              <a:rPr lang="es-ES">
                <a:solidFill>
                  <a:schemeClr val="bg1"/>
                </a:solidFill>
                <a:latin typeface="Arial" charset="0"/>
              </a:rPr>
              <a:t>Debes buscar dentro de tu corazón y que el te guié hasta tus sueños y luego a esforzarse muy duro para lograrlos. </a:t>
            </a:r>
          </a:p>
          <a:p>
            <a:pPr algn="l">
              <a:defRPr/>
            </a:pPr>
            <a:r>
              <a:rPr lang="es-ES">
                <a:solidFill>
                  <a:schemeClr val="bg1"/>
                </a:solidFill>
                <a:latin typeface="Arial" charset="0"/>
              </a:rPr>
              <a:t>Sin embargo le escribiremos a tus padres y le diremos que estas bien, y en cuanto al trabajo colaborar un poco trabajando está bien eso, te crea responsabilidades. Ojala mi Luisito aprenda algo de ti.</a:t>
            </a: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0"/>
                                  </p:iterate>
                                  <p:childTnLst>
                                    <p:set>
                                      <p:cBhvr>
                                        <p:cTn id="6" dur="1" fill="hold">
                                          <p:stCondLst>
                                            <p:cond delay="0"/>
                                          </p:stCondLst>
                                        </p:cTn>
                                        <p:tgtEl>
                                          <p:spTgt spid="27652"/>
                                        </p:tgtEl>
                                        <p:attrNameLst>
                                          <p:attrName>style.visibility</p:attrName>
                                        </p:attrNameLst>
                                      </p:cBhvr>
                                      <p:to>
                                        <p:strVal val="visible"/>
                                      </p:to>
                                    </p:set>
                                    <p:animEffect transition="in" filter="fade">
                                      <p:cBhvr>
                                        <p:cTn id="7" dur="5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link="rId3"/>
          <a:srcRect/>
          <a:tile tx="0" ty="0" sx="100000" sy="100000" flip="none" algn="tl"/>
        </a:blipFill>
        <a:effectLst/>
      </p:bgPr>
    </p:bg>
    <p:spTree>
      <p:nvGrpSpPr>
        <p:cNvPr id="1" name=""/>
        <p:cNvGrpSpPr/>
        <p:nvPr/>
      </p:nvGrpSpPr>
      <p:grpSpPr>
        <a:xfrm>
          <a:off x="0" y="0"/>
          <a:ext cx="0" cy="0"/>
          <a:chOff x="0" y="0"/>
          <a:chExt cx="0" cy="0"/>
        </a:xfrm>
      </p:grpSpPr>
      <p:pic>
        <p:nvPicPr>
          <p:cNvPr id="17410" name="Picture 10" descr="Sin título-1"/>
          <p:cNvPicPr>
            <a:picLocks noChangeAspect="1" noChangeArrowheads="1"/>
          </p:cNvPicPr>
          <p:nvPr/>
        </p:nvPicPr>
        <p:blipFill>
          <a:blip r:embed="rId4"/>
          <a:srcRect/>
          <a:stretch>
            <a:fillRect/>
          </a:stretch>
        </p:blipFill>
        <p:spPr bwMode="auto">
          <a:xfrm>
            <a:off x="0" y="0"/>
            <a:ext cx="9144000" cy="6861175"/>
          </a:xfrm>
          <a:prstGeom prst="rect">
            <a:avLst/>
          </a:prstGeom>
          <a:noFill/>
          <a:ln w="9525">
            <a:noFill/>
            <a:miter lim="800000"/>
            <a:headEnd/>
            <a:tailEnd/>
          </a:ln>
        </p:spPr>
      </p:pic>
      <p:sp>
        <p:nvSpPr>
          <p:cNvPr id="17411" name="AutoShape 9"/>
          <p:cNvSpPr>
            <a:spLocks noChangeArrowheads="1"/>
          </p:cNvSpPr>
          <p:nvPr/>
        </p:nvSpPr>
        <p:spPr bwMode="auto">
          <a:xfrm>
            <a:off x="900113" y="3141663"/>
            <a:ext cx="7129462" cy="2663825"/>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9222" name="Rectangle 6"/>
          <p:cNvSpPr>
            <a:spLocks noChangeArrowheads="1"/>
          </p:cNvSpPr>
          <p:nvPr/>
        </p:nvSpPr>
        <p:spPr bwMode="auto">
          <a:xfrm>
            <a:off x="1042988" y="3175000"/>
            <a:ext cx="6842125" cy="2647950"/>
          </a:xfrm>
          <a:prstGeom prst="rect">
            <a:avLst/>
          </a:prstGeom>
          <a:noFill/>
          <a:ln w="9525">
            <a:noFill/>
            <a:miter lim="800000"/>
            <a:headEnd/>
            <a:tailEnd/>
          </a:ln>
          <a:effectLst>
            <a:outerShdw dist="28398" dir="1593903" algn="ctr" rotWithShape="0">
              <a:schemeClr val="tx1"/>
            </a:outerShdw>
          </a:effectLst>
        </p:spPr>
        <p:txBody>
          <a:bodyPr anchor="ctr">
            <a:spAutoFit/>
          </a:bodyPr>
          <a:lstStyle/>
          <a:p>
            <a:pPr algn="just">
              <a:defRPr/>
            </a:pPr>
            <a:r>
              <a:rPr lang="es-ES">
                <a:solidFill>
                  <a:schemeClr val="bg1"/>
                </a:solidFill>
                <a:latin typeface="Arial" charset="0"/>
              </a:rPr>
              <a:t>Qué historia más triste mi pequeño, ojala mi Luisito fuera como tu y le gustara estudiar así. Ven, te digo algo: desde ahora este será tu hogar, acá serás muy feliz y serás tratado como mereces. </a:t>
            </a:r>
          </a:p>
          <a:p>
            <a:pPr algn="just">
              <a:defRPr/>
            </a:pPr>
            <a:r>
              <a:rPr lang="es-ES">
                <a:solidFill>
                  <a:schemeClr val="bg1"/>
                </a:solidFill>
                <a:latin typeface="Arial" charset="0"/>
              </a:rPr>
              <a:t>Hiciste bien en seguir tus sueños, nunca se debe renunciar a ellos, </a:t>
            </a: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lt">
                                    <p:tmPct val="10000"/>
                                  </p:iterate>
                                  <p:childTnLst>
                                    <p:set>
                                      <p:cBhvr>
                                        <p:cTn id="6" dur="1" fill="hold">
                                          <p:stCondLst>
                                            <p:cond delay="0"/>
                                          </p:stCondLst>
                                        </p:cTn>
                                        <p:tgtEl>
                                          <p:spTgt spid="9222"/>
                                        </p:tgtEl>
                                        <p:attrNameLst>
                                          <p:attrName>style.visibility</p:attrName>
                                        </p:attrNameLst>
                                      </p:cBhvr>
                                      <p:to>
                                        <p:strVal val="visible"/>
                                      </p:to>
                                    </p:set>
                                    <p:anim calcmode="lin" valueType="num">
                                      <p:cBhvr additive="base">
                                        <p:cTn id="7" dur="1000" fill="hold"/>
                                        <p:tgtEl>
                                          <p:spTgt spid="9222"/>
                                        </p:tgtEl>
                                        <p:attrNameLst>
                                          <p:attrName>ppt_x</p:attrName>
                                        </p:attrNameLst>
                                      </p:cBhvr>
                                      <p:tavLst>
                                        <p:tav tm="0">
                                          <p:val>
                                            <p:strVal val="#ppt_x"/>
                                          </p:val>
                                        </p:tav>
                                        <p:tav tm="100000">
                                          <p:val>
                                            <p:strVal val="#ppt_x"/>
                                          </p:val>
                                        </p:tav>
                                      </p:tavLst>
                                    </p:anim>
                                    <p:anim calcmode="lin" valueType="num">
                                      <p:cBhvr additive="base">
                                        <p:cTn id="8" dur="1000" fill="hold"/>
                                        <p:tgtEl>
                                          <p:spTgt spid="92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5" descr="Paisaje de Ninos"/>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8435" name="AutoShape 7"/>
          <p:cNvSpPr>
            <a:spLocks noChangeArrowheads="1"/>
          </p:cNvSpPr>
          <p:nvPr/>
        </p:nvSpPr>
        <p:spPr bwMode="auto">
          <a:xfrm>
            <a:off x="971550" y="476250"/>
            <a:ext cx="5976938" cy="223043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0246" name="Rectangle 6"/>
          <p:cNvSpPr>
            <a:spLocks noChangeArrowheads="1"/>
          </p:cNvSpPr>
          <p:nvPr/>
        </p:nvSpPr>
        <p:spPr bwMode="auto">
          <a:xfrm>
            <a:off x="1187450" y="582613"/>
            <a:ext cx="5616575" cy="1917700"/>
          </a:xfrm>
          <a:prstGeom prst="rect">
            <a:avLst/>
          </a:prstGeom>
          <a:noFill/>
          <a:ln w="9525">
            <a:noFill/>
            <a:miter lim="800000"/>
            <a:headEnd/>
            <a:tailEnd/>
          </a:ln>
          <a:effectLst>
            <a:outerShdw dist="12700" algn="ctr" rotWithShape="0">
              <a:schemeClr val="tx1"/>
            </a:outerShdw>
          </a:effectLst>
        </p:spPr>
        <p:txBody>
          <a:bodyPr anchor="ctr">
            <a:spAutoFit/>
          </a:bodyPr>
          <a:lstStyle/>
          <a:p>
            <a:pPr algn="l">
              <a:defRPr/>
            </a:pPr>
            <a:r>
              <a:rPr lang="es-ES">
                <a:solidFill>
                  <a:schemeClr val="bg1"/>
                </a:solidFill>
                <a:latin typeface="Arial" charset="0"/>
              </a:rPr>
              <a:t>Asi fue como Tomás encontró un nuevo hogar.</a:t>
            </a:r>
          </a:p>
          <a:p>
            <a:pPr algn="l">
              <a:defRPr/>
            </a:pPr>
            <a:r>
              <a:rPr lang="es-ES">
                <a:solidFill>
                  <a:schemeClr val="bg1"/>
                </a:solidFill>
                <a:latin typeface="Arial" charset="0"/>
              </a:rPr>
              <a:t> Pasó un tiempo allí ayudando a la señora tigresa a hacer los mandados, limpiar el huerto y otras tareas. </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lt">
                                    <p:tmPct val="10000"/>
                                  </p:iterate>
                                  <p:childTnLst>
                                    <p:set>
                                      <p:cBhvr>
                                        <p:cTn id="6" dur="1" fill="hold">
                                          <p:stCondLst>
                                            <p:cond delay="0"/>
                                          </p:stCondLst>
                                        </p:cTn>
                                        <p:tgtEl>
                                          <p:spTgt spid="10246"/>
                                        </p:tgtEl>
                                        <p:attrNameLst>
                                          <p:attrName>style.visibility</p:attrName>
                                        </p:attrNameLst>
                                      </p:cBhvr>
                                      <p:to>
                                        <p:strVal val="visible"/>
                                      </p:to>
                                    </p:set>
                                    <p:anim calcmode="lin" valueType="num">
                                      <p:cBhvr additive="base">
                                        <p:cTn id="7" dur="1000" fill="hold"/>
                                        <p:tgtEl>
                                          <p:spTgt spid="10246"/>
                                        </p:tgtEl>
                                        <p:attrNameLst>
                                          <p:attrName>ppt_x</p:attrName>
                                        </p:attrNameLst>
                                      </p:cBhvr>
                                      <p:tavLst>
                                        <p:tav tm="0">
                                          <p:val>
                                            <p:strVal val="#ppt_x"/>
                                          </p:val>
                                        </p:tav>
                                        <p:tav tm="100000">
                                          <p:val>
                                            <p:strVal val="#ppt_x"/>
                                          </p:val>
                                        </p:tav>
                                      </p:tavLst>
                                    </p:anim>
                                    <p:anim calcmode="lin" valueType="num">
                                      <p:cBhvr additive="base">
                                        <p:cTn id="8" dur="1000" fill="hold"/>
                                        <p:tgtEl>
                                          <p:spTgt spid="102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6" descr="FondosEIlustracionesInfantiles"/>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9459" name="AutoShape 7"/>
          <p:cNvSpPr>
            <a:spLocks noChangeArrowheads="1"/>
          </p:cNvSpPr>
          <p:nvPr/>
        </p:nvSpPr>
        <p:spPr bwMode="auto">
          <a:xfrm>
            <a:off x="1403350" y="1341438"/>
            <a:ext cx="6697663" cy="2232025"/>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8676" name="Rectangle 4"/>
          <p:cNvSpPr>
            <a:spLocks noChangeArrowheads="1"/>
          </p:cNvSpPr>
          <p:nvPr/>
        </p:nvSpPr>
        <p:spPr bwMode="auto">
          <a:xfrm>
            <a:off x="1835150" y="1484313"/>
            <a:ext cx="5759450" cy="1917700"/>
          </a:xfrm>
          <a:prstGeom prst="rect">
            <a:avLst/>
          </a:prstGeom>
          <a:noFill/>
          <a:ln w="9525">
            <a:noFill/>
            <a:miter lim="800000"/>
            <a:headEnd/>
            <a:tailEnd/>
          </a:ln>
          <a:effectLst>
            <a:outerShdw dist="12700" dir="5400000" algn="ctr" rotWithShape="0">
              <a:schemeClr val="tx1"/>
            </a:outerShdw>
          </a:effectLst>
        </p:spPr>
        <p:txBody>
          <a:bodyPr>
            <a:spAutoFit/>
          </a:bodyPr>
          <a:lstStyle/>
          <a:p>
            <a:pPr algn="l">
              <a:defRPr/>
            </a:pPr>
            <a:r>
              <a:rPr lang="es-ES">
                <a:solidFill>
                  <a:schemeClr val="bg1"/>
                </a:solidFill>
                <a:latin typeface="Arial" charset="0"/>
              </a:rPr>
              <a:t>El señor tigre también estaba complacido con su estadía. </a:t>
            </a:r>
          </a:p>
          <a:p>
            <a:pPr algn="l">
              <a:defRPr/>
            </a:pPr>
            <a:r>
              <a:rPr lang="es-ES">
                <a:solidFill>
                  <a:schemeClr val="bg1"/>
                </a:solidFill>
                <a:latin typeface="Arial" charset="0"/>
              </a:rPr>
              <a:t>Todos menos Luisito, a quien le molestaba que lo compararan con ese desconocido.</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8676"/>
                                        </p:tgtEl>
                                        <p:attrNameLst>
                                          <p:attrName>style.visibility</p:attrName>
                                        </p:attrNameLst>
                                      </p:cBhvr>
                                      <p:to>
                                        <p:strVal val="visible"/>
                                      </p:to>
                                    </p:set>
                                    <p:anim calcmode="lin" valueType="num">
                                      <p:cBhvr additive="base">
                                        <p:cTn id="7" dur="2000" fill="hold"/>
                                        <p:tgtEl>
                                          <p:spTgt spid="28676"/>
                                        </p:tgtEl>
                                        <p:attrNameLst>
                                          <p:attrName>ppt_x</p:attrName>
                                        </p:attrNameLst>
                                      </p:cBhvr>
                                      <p:tavLst>
                                        <p:tav tm="0">
                                          <p:val>
                                            <p:strVal val="#ppt_x"/>
                                          </p:val>
                                        </p:tav>
                                        <p:tav tm="100000">
                                          <p:val>
                                            <p:strVal val="#ppt_x"/>
                                          </p:val>
                                        </p:tav>
                                      </p:tavLst>
                                    </p:anim>
                                    <p:anim calcmode="lin" valueType="num">
                                      <p:cBhvr additive="base">
                                        <p:cTn id="8" dur="2000" fill="hold"/>
                                        <p:tgtEl>
                                          <p:spTgt spid="286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10" descr="Sin título-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0483" name="AutoShape 9"/>
          <p:cNvSpPr>
            <a:spLocks noChangeArrowheads="1"/>
          </p:cNvSpPr>
          <p:nvPr/>
        </p:nvSpPr>
        <p:spPr bwMode="auto">
          <a:xfrm>
            <a:off x="468313" y="3429000"/>
            <a:ext cx="8424862" cy="324008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1270" name="Rectangle 6"/>
          <p:cNvSpPr>
            <a:spLocks noChangeArrowheads="1"/>
          </p:cNvSpPr>
          <p:nvPr/>
        </p:nvSpPr>
        <p:spPr bwMode="auto">
          <a:xfrm>
            <a:off x="827088" y="3500438"/>
            <a:ext cx="7705725" cy="3013075"/>
          </a:xfrm>
          <a:prstGeom prst="rect">
            <a:avLst/>
          </a:prstGeom>
          <a:noFill/>
          <a:ln w="9525">
            <a:noFill/>
            <a:miter lim="800000"/>
            <a:headEnd/>
            <a:tailEnd/>
          </a:ln>
          <a:effectLst>
            <a:outerShdw dist="25400" algn="ctr" rotWithShape="0">
              <a:schemeClr val="tx1"/>
            </a:outerShdw>
          </a:effectLst>
        </p:spPr>
        <p:txBody>
          <a:bodyPr anchor="ctr">
            <a:spAutoFit/>
          </a:bodyPr>
          <a:lstStyle/>
          <a:p>
            <a:pPr algn="just">
              <a:defRPr/>
            </a:pPr>
            <a:r>
              <a:rPr lang="es-ES">
                <a:solidFill>
                  <a:schemeClr val="bg1"/>
                </a:solidFill>
                <a:latin typeface="Arial" charset="0"/>
              </a:rPr>
              <a:t>Sin embargo, Tomás siempre trataba de ayudarlo y hasta hacia sus tares y lo cubría en sus escapadas para no entristecer a su mamá. </a:t>
            </a:r>
          </a:p>
          <a:p>
            <a:pPr algn="just">
              <a:defRPr/>
            </a:pPr>
            <a:r>
              <a:rPr lang="es-ES">
                <a:solidFill>
                  <a:schemeClr val="bg1"/>
                </a:solidFill>
                <a:latin typeface="Arial" charset="0"/>
              </a:rPr>
              <a:t>La señora tigresa le enseñó a leer, contar, sacar cuentas. </a:t>
            </a:r>
          </a:p>
          <a:p>
            <a:pPr algn="just">
              <a:defRPr/>
            </a:pPr>
            <a:r>
              <a:rPr lang="es-ES">
                <a:solidFill>
                  <a:schemeClr val="bg1"/>
                </a:solidFill>
                <a:latin typeface="Arial" charset="0"/>
              </a:rPr>
              <a:t>Tomas estaba feliz, hasta que un día un coche se detuvo al frente de la casita de sus protectores. Bajaron el señor y la señora burro.</a:t>
            </a:r>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1270"/>
                                        </p:tgtEl>
                                        <p:attrNameLst>
                                          <p:attrName>style.visibility</p:attrName>
                                        </p:attrNameLst>
                                      </p:cBhvr>
                                      <p:to>
                                        <p:strVal val="visible"/>
                                      </p:to>
                                    </p:set>
                                    <p:anim calcmode="lin" valueType="num">
                                      <p:cBhvr additive="base">
                                        <p:cTn id="7" dur="2000" fill="hold"/>
                                        <p:tgtEl>
                                          <p:spTgt spid="11270"/>
                                        </p:tgtEl>
                                        <p:attrNameLst>
                                          <p:attrName>ppt_x</p:attrName>
                                        </p:attrNameLst>
                                      </p:cBhvr>
                                      <p:tavLst>
                                        <p:tav tm="0">
                                          <p:val>
                                            <p:strVal val="0-#ppt_w/2"/>
                                          </p:val>
                                        </p:tav>
                                        <p:tav tm="100000">
                                          <p:val>
                                            <p:strVal val="#ppt_x"/>
                                          </p:val>
                                        </p:tav>
                                      </p:tavLst>
                                    </p:anim>
                                    <p:anim calcmode="lin" valueType="num">
                                      <p:cBhvr additive="base">
                                        <p:cTn id="8" dur="2000" fill="hold"/>
                                        <p:tgtEl>
                                          <p:spTgt spid="112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1" descr="Sin título-1"/>
          <p:cNvPicPr>
            <a:picLocks noChangeAspect="1" noChangeArrowheads="1"/>
          </p:cNvPicPr>
          <p:nvPr/>
        </p:nvPicPr>
        <p:blipFill>
          <a:blip r:embed="rId3"/>
          <a:srcRect/>
          <a:stretch>
            <a:fillRect/>
          </a:stretch>
        </p:blipFill>
        <p:spPr bwMode="auto">
          <a:xfrm>
            <a:off x="0" y="0"/>
            <a:ext cx="9144000" cy="6861175"/>
          </a:xfrm>
          <a:prstGeom prst="rect">
            <a:avLst/>
          </a:prstGeom>
          <a:noFill/>
          <a:ln w="9525">
            <a:noFill/>
            <a:miter lim="800000"/>
            <a:headEnd/>
            <a:tailEnd/>
          </a:ln>
        </p:spPr>
      </p:pic>
      <p:pic>
        <p:nvPicPr>
          <p:cNvPr id="21507" name="Picture 9" descr="Sin título-1"/>
          <p:cNvPicPr>
            <a:picLocks noChangeAspect="1" noChangeArrowheads="1"/>
          </p:cNvPicPr>
          <p:nvPr/>
        </p:nvPicPr>
        <p:blipFill>
          <a:blip r:embed="rId4"/>
          <a:srcRect/>
          <a:stretch>
            <a:fillRect/>
          </a:stretch>
        </p:blipFill>
        <p:spPr bwMode="auto">
          <a:xfrm>
            <a:off x="2916238" y="3789363"/>
            <a:ext cx="1397000" cy="2016125"/>
          </a:xfrm>
          <a:prstGeom prst="rect">
            <a:avLst/>
          </a:prstGeom>
          <a:noFill/>
          <a:ln w="9525">
            <a:noFill/>
            <a:miter lim="800000"/>
            <a:headEnd/>
            <a:tailEnd/>
          </a:ln>
        </p:spPr>
      </p:pic>
      <p:sp>
        <p:nvSpPr>
          <p:cNvPr id="21508" name="AutoShape 10"/>
          <p:cNvSpPr>
            <a:spLocks noChangeArrowheads="1"/>
          </p:cNvSpPr>
          <p:nvPr/>
        </p:nvSpPr>
        <p:spPr bwMode="auto">
          <a:xfrm>
            <a:off x="1403350" y="333375"/>
            <a:ext cx="6121400" cy="367188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2294" name="Rectangle 6"/>
          <p:cNvSpPr>
            <a:spLocks noChangeArrowheads="1"/>
          </p:cNvSpPr>
          <p:nvPr/>
        </p:nvSpPr>
        <p:spPr bwMode="auto">
          <a:xfrm>
            <a:off x="1547813" y="509588"/>
            <a:ext cx="5903912" cy="3378200"/>
          </a:xfrm>
          <a:prstGeom prst="rect">
            <a:avLst/>
          </a:prstGeom>
          <a:noFill/>
          <a:ln w="9525">
            <a:noFill/>
            <a:miter lim="800000"/>
            <a:headEnd/>
            <a:tailEnd/>
          </a:ln>
          <a:effectLst>
            <a:outerShdw dist="17961" dir="2700000" algn="ctr" rotWithShape="0">
              <a:schemeClr val="tx1"/>
            </a:outerShdw>
          </a:effectLst>
        </p:spPr>
        <p:txBody>
          <a:bodyPr anchor="ctr">
            <a:spAutoFit/>
          </a:bodyPr>
          <a:lstStyle/>
          <a:p>
            <a:pPr algn="l">
              <a:defRPr/>
            </a:pPr>
            <a:r>
              <a:rPr lang="es-ES">
                <a:solidFill>
                  <a:schemeClr val="bg1"/>
                </a:solidFill>
                <a:latin typeface="Arial" charset="0"/>
              </a:rPr>
              <a:t>A Tomás se le detuvo el corazón mientras leía un libro que la señora Amanda le había prestado. </a:t>
            </a:r>
          </a:p>
          <a:p>
            <a:pPr algn="l">
              <a:defRPr/>
            </a:pPr>
            <a:r>
              <a:rPr lang="es-ES">
                <a:solidFill>
                  <a:schemeClr val="bg1"/>
                </a:solidFill>
                <a:latin typeface="Arial" charset="0"/>
              </a:rPr>
              <a:t>Se acercaron a Tomás, mirándolo severamente sin decir una sola palabra, pero éste levantó la mirada desafiante. Nadie lo haría desistir.</a:t>
            </a:r>
          </a:p>
          <a:p>
            <a:pPr algn="l">
              <a:defRPr/>
            </a:pPr>
            <a:r>
              <a:rPr lang="es-ES">
                <a:solidFill>
                  <a:schemeClr val="bg1"/>
                </a:solidFill>
                <a:latin typeface="Arial" charset="0"/>
              </a:rPr>
              <a:t> Estaba decidido a seguir adelante. </a:t>
            </a:r>
          </a:p>
          <a:p>
            <a:pPr algn="l">
              <a:defRPr/>
            </a:pPr>
            <a:r>
              <a:rPr lang="es-ES">
                <a:solidFill>
                  <a:schemeClr val="bg1"/>
                </a:solidFill>
                <a:latin typeface="Arial" charset="0"/>
              </a:rPr>
              <a:t>Los señores tigres salieron a recibirlos.</a:t>
            </a:r>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2294"/>
                                        </p:tgtEl>
                                        <p:attrNameLst>
                                          <p:attrName>style.visibility</p:attrName>
                                        </p:attrNameLst>
                                      </p:cBhvr>
                                      <p:to>
                                        <p:strVal val="visible"/>
                                      </p:to>
                                    </p:set>
                                    <p:anim calcmode="lin" valueType="num">
                                      <p:cBhvr additive="base">
                                        <p:cTn id="7" dur="2000" fill="hold"/>
                                        <p:tgtEl>
                                          <p:spTgt spid="12294"/>
                                        </p:tgtEl>
                                        <p:attrNameLst>
                                          <p:attrName>ppt_x</p:attrName>
                                        </p:attrNameLst>
                                      </p:cBhvr>
                                      <p:tavLst>
                                        <p:tav tm="0">
                                          <p:val>
                                            <p:strVal val="#ppt_x"/>
                                          </p:val>
                                        </p:tav>
                                        <p:tav tm="100000">
                                          <p:val>
                                            <p:strVal val="#ppt_x"/>
                                          </p:val>
                                        </p:tav>
                                      </p:tavLst>
                                    </p:anim>
                                    <p:anim calcmode="lin" valueType="num">
                                      <p:cBhvr additive="base">
                                        <p:cTn id="8" dur="2000" fill="hold"/>
                                        <p:tgtEl>
                                          <p:spTgt spid="122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9" descr="3997bf2ceaf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22531" name="Picture 6" descr="burro sentado"/>
          <p:cNvPicPr>
            <a:picLocks noChangeAspect="1" noChangeArrowheads="1"/>
          </p:cNvPicPr>
          <p:nvPr/>
        </p:nvPicPr>
        <p:blipFill>
          <a:blip r:embed="rId4"/>
          <a:srcRect/>
          <a:stretch>
            <a:fillRect/>
          </a:stretch>
        </p:blipFill>
        <p:spPr bwMode="auto">
          <a:xfrm>
            <a:off x="6934200" y="4791075"/>
            <a:ext cx="2209800" cy="2066925"/>
          </a:xfrm>
          <a:prstGeom prst="rect">
            <a:avLst/>
          </a:prstGeom>
          <a:noFill/>
          <a:ln w="9525">
            <a:noFill/>
            <a:miter lim="800000"/>
            <a:headEnd/>
            <a:tailEnd/>
          </a:ln>
        </p:spPr>
      </p:pic>
      <p:sp>
        <p:nvSpPr>
          <p:cNvPr id="22532" name="AutoShape 10"/>
          <p:cNvSpPr>
            <a:spLocks noChangeArrowheads="1"/>
          </p:cNvSpPr>
          <p:nvPr/>
        </p:nvSpPr>
        <p:spPr bwMode="auto">
          <a:xfrm>
            <a:off x="611188" y="1052513"/>
            <a:ext cx="5976937" cy="2230437"/>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3319" name="Rectangle 7"/>
          <p:cNvSpPr>
            <a:spLocks noChangeArrowheads="1"/>
          </p:cNvSpPr>
          <p:nvPr/>
        </p:nvSpPr>
        <p:spPr bwMode="auto">
          <a:xfrm>
            <a:off x="611188" y="1196975"/>
            <a:ext cx="5832475" cy="2282825"/>
          </a:xfrm>
          <a:prstGeom prst="rect">
            <a:avLst/>
          </a:prstGeom>
          <a:noFill/>
          <a:ln w="9525">
            <a:noFill/>
            <a:miter lim="800000"/>
            <a:headEnd/>
            <a:tailEnd/>
          </a:ln>
          <a:effectLst>
            <a:outerShdw dist="17961" dir="2700000" algn="ctr" rotWithShape="0">
              <a:schemeClr val="tx1"/>
            </a:outerShdw>
          </a:effectLst>
        </p:spPr>
        <p:txBody>
          <a:bodyPr anchor="ctr">
            <a:spAutoFit/>
          </a:bodyPr>
          <a:lstStyle/>
          <a:p>
            <a:pPr>
              <a:defRPr/>
            </a:pPr>
            <a:r>
              <a:rPr lang="es-ES">
                <a:solidFill>
                  <a:schemeClr val="bg1"/>
                </a:solidFill>
                <a:latin typeface="Arial" charset="0"/>
              </a:rPr>
              <a:t>Siéntanse bienvenidos- dijeron.</a:t>
            </a:r>
          </a:p>
          <a:p>
            <a:pPr>
              <a:defRPr/>
            </a:pPr>
            <a:r>
              <a:rPr lang="es-ES">
                <a:solidFill>
                  <a:schemeClr val="bg1"/>
                </a:solidFill>
                <a:latin typeface="Arial" charset="0"/>
              </a:rPr>
              <a:t>Así jovencito ¿qué tienes que decir a tu fuga de la casa?</a:t>
            </a:r>
          </a:p>
          <a:p>
            <a:pPr>
              <a:defRPr/>
            </a:pPr>
            <a:r>
              <a:rPr lang="es-ES">
                <a:solidFill>
                  <a:schemeClr val="bg1"/>
                </a:solidFill>
                <a:latin typeface="Arial" charset="0"/>
              </a:rPr>
              <a:t>que si no lo hacía de esa manera no me hubiesen dejado ir</a:t>
            </a:r>
          </a:p>
          <a:p>
            <a:pPr>
              <a:defRPr/>
            </a:pPr>
            <a:endParaRPr lang="es-ES">
              <a:solidFill>
                <a:schemeClr val="bg1"/>
              </a:solidFill>
              <a:latin typeface="Arial"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iterate type="lt">
                                    <p:tmPct val="10000"/>
                                  </p:iterate>
                                  <p:childTnLst>
                                    <p:set>
                                      <p:cBhvr>
                                        <p:cTn id="6" dur="1" fill="hold">
                                          <p:stCondLst>
                                            <p:cond delay="0"/>
                                          </p:stCondLst>
                                        </p:cTn>
                                        <p:tgtEl>
                                          <p:spTgt spid="13319"/>
                                        </p:tgtEl>
                                        <p:attrNameLst>
                                          <p:attrName>style.visibility</p:attrName>
                                        </p:attrNameLst>
                                      </p:cBhvr>
                                      <p:to>
                                        <p:strVal val="visible"/>
                                      </p:to>
                                    </p:set>
                                    <p:anim calcmode="lin" valueType="num">
                                      <p:cBhvr additive="base">
                                        <p:cTn id="7" dur="1000" fill="hold"/>
                                        <p:tgtEl>
                                          <p:spTgt spid="13319"/>
                                        </p:tgtEl>
                                        <p:attrNameLst>
                                          <p:attrName>ppt_x</p:attrName>
                                        </p:attrNameLst>
                                      </p:cBhvr>
                                      <p:tavLst>
                                        <p:tav tm="0">
                                          <p:val>
                                            <p:strVal val="0-#ppt_w/2"/>
                                          </p:val>
                                        </p:tav>
                                        <p:tav tm="100000">
                                          <p:val>
                                            <p:strVal val="#ppt_x"/>
                                          </p:val>
                                        </p:tav>
                                      </p:tavLst>
                                    </p:anim>
                                    <p:anim calcmode="lin" valueType="num">
                                      <p:cBhvr additive="base">
                                        <p:cTn id="8" dur="1000" fill="hold"/>
                                        <p:tgtEl>
                                          <p:spTgt spid="133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8" descr="Sin título-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3555" name="AutoShape 7"/>
          <p:cNvSpPr>
            <a:spLocks noChangeArrowheads="1"/>
          </p:cNvSpPr>
          <p:nvPr/>
        </p:nvSpPr>
        <p:spPr bwMode="auto">
          <a:xfrm>
            <a:off x="971550" y="404813"/>
            <a:ext cx="6480175" cy="3671887"/>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9702" name="Rectangle 6"/>
          <p:cNvSpPr>
            <a:spLocks noChangeArrowheads="1"/>
          </p:cNvSpPr>
          <p:nvPr/>
        </p:nvSpPr>
        <p:spPr bwMode="auto">
          <a:xfrm>
            <a:off x="1403350" y="620713"/>
            <a:ext cx="6013450" cy="3013075"/>
          </a:xfrm>
          <a:prstGeom prst="rect">
            <a:avLst/>
          </a:prstGeom>
          <a:noFill/>
          <a:ln w="9525">
            <a:noFill/>
            <a:miter lim="800000"/>
            <a:headEnd/>
            <a:tailEnd/>
          </a:ln>
        </p:spPr>
        <p:txBody>
          <a:bodyPr>
            <a:spAutoFit/>
          </a:bodyPr>
          <a:lstStyle/>
          <a:p>
            <a:pPr algn="l"/>
            <a:r>
              <a:rPr lang="es-ES">
                <a:solidFill>
                  <a:schemeClr val="bg1"/>
                </a:solidFill>
                <a:latin typeface="Arial" charset="0"/>
              </a:rPr>
              <a:t>Claro que no ¿Quién te dijo a ti que los burros nacieron para aprender?</a:t>
            </a:r>
          </a:p>
          <a:p>
            <a:pPr algn="l"/>
            <a:r>
              <a:rPr lang="es-ES">
                <a:solidFill>
                  <a:schemeClr val="bg1"/>
                </a:solidFill>
                <a:latin typeface="Arial" charset="0"/>
              </a:rPr>
              <a:t>-Pues no se si los burros nacieron o no para eso, pero yo si voy aprender.</a:t>
            </a:r>
          </a:p>
          <a:p>
            <a:pPr algn="l"/>
            <a:endParaRPr lang="es-ES">
              <a:solidFill>
                <a:schemeClr val="bg1"/>
              </a:solidFill>
              <a:latin typeface="Arial" charset="0"/>
            </a:endParaRPr>
          </a:p>
          <a:p>
            <a:pPr algn="l"/>
            <a:r>
              <a:rPr lang="es-ES">
                <a:solidFill>
                  <a:schemeClr val="bg1"/>
                </a:solidFill>
                <a:latin typeface="Arial" charset="0"/>
              </a:rPr>
              <a:t> Es más, ya se leer y escribir, sacar cuentas y no me iré de aquí.- dijo molesto Tomás dio media vuelta y se alejó.</a:t>
            </a:r>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lt">
                                    <p:tmPct val="10000"/>
                                  </p:iterate>
                                  <p:childTnLst>
                                    <p:set>
                                      <p:cBhvr>
                                        <p:cTn id="6" dur="1" fill="hold">
                                          <p:stCondLst>
                                            <p:cond delay="0"/>
                                          </p:stCondLst>
                                        </p:cTn>
                                        <p:tgtEl>
                                          <p:spTgt spid="29702"/>
                                        </p:tgtEl>
                                        <p:attrNameLst>
                                          <p:attrName>style.visibility</p:attrName>
                                        </p:attrNameLst>
                                      </p:cBhvr>
                                      <p:to>
                                        <p:strVal val="visible"/>
                                      </p:to>
                                    </p:set>
                                    <p:anim calcmode="lin" valueType="num">
                                      <p:cBhvr additive="base">
                                        <p:cTn id="7" dur="1000" fill="hold"/>
                                        <p:tgtEl>
                                          <p:spTgt spid="29702"/>
                                        </p:tgtEl>
                                        <p:attrNameLst>
                                          <p:attrName>ppt_x</p:attrName>
                                        </p:attrNameLst>
                                      </p:cBhvr>
                                      <p:tavLst>
                                        <p:tav tm="0">
                                          <p:val>
                                            <p:strVal val="#ppt_x"/>
                                          </p:val>
                                        </p:tav>
                                        <p:tav tm="100000">
                                          <p:val>
                                            <p:strVal val="#ppt_x"/>
                                          </p:val>
                                        </p:tav>
                                      </p:tavLst>
                                    </p:anim>
                                    <p:anim calcmode="lin" valueType="num">
                                      <p:cBhvr additive="base">
                                        <p:cTn id="8" dur="1000" fill="hold"/>
                                        <p:tgtEl>
                                          <p:spTgt spid="297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0" descr="Sin título-1"/>
          <p:cNvPicPr>
            <a:picLocks noChangeAspect="1" noChangeArrowheads="1"/>
          </p:cNvPicPr>
          <p:nvPr/>
        </p:nvPicPr>
        <p:blipFill>
          <a:blip r:embed="rId3"/>
          <a:srcRect/>
          <a:stretch>
            <a:fillRect/>
          </a:stretch>
        </p:blipFill>
        <p:spPr bwMode="auto">
          <a:xfrm>
            <a:off x="0" y="0"/>
            <a:ext cx="9144000" cy="6861175"/>
          </a:xfrm>
          <a:prstGeom prst="rect">
            <a:avLst/>
          </a:prstGeom>
          <a:noFill/>
          <a:ln w="9525">
            <a:noFill/>
            <a:miter lim="800000"/>
            <a:headEnd/>
            <a:tailEnd/>
          </a:ln>
        </p:spPr>
      </p:pic>
      <p:sp>
        <p:nvSpPr>
          <p:cNvPr id="24579" name="AutoShape 9"/>
          <p:cNvSpPr>
            <a:spLocks noChangeArrowheads="1"/>
          </p:cNvSpPr>
          <p:nvPr/>
        </p:nvSpPr>
        <p:spPr bwMode="auto">
          <a:xfrm>
            <a:off x="684213" y="2349500"/>
            <a:ext cx="8208962" cy="2230438"/>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4342" name="Rectangle 6"/>
          <p:cNvSpPr>
            <a:spLocks noChangeArrowheads="1"/>
          </p:cNvSpPr>
          <p:nvPr/>
        </p:nvSpPr>
        <p:spPr bwMode="auto">
          <a:xfrm>
            <a:off x="827088" y="2565400"/>
            <a:ext cx="7848600" cy="1552575"/>
          </a:xfrm>
          <a:prstGeom prst="rect">
            <a:avLst/>
          </a:prstGeom>
          <a:noFill/>
          <a:ln w="9525">
            <a:noFill/>
            <a:miter lim="800000"/>
            <a:headEnd/>
            <a:tailEnd/>
          </a:ln>
          <a:effectLst>
            <a:outerShdw dist="17961" dir="2700000" algn="ctr" rotWithShape="0">
              <a:schemeClr val="tx1"/>
            </a:outerShdw>
          </a:effectLst>
        </p:spPr>
        <p:txBody>
          <a:bodyPr anchor="ctr">
            <a:spAutoFit/>
          </a:bodyPr>
          <a:lstStyle/>
          <a:p>
            <a:pPr algn="l">
              <a:defRPr/>
            </a:pPr>
            <a:r>
              <a:rPr lang="es-ES">
                <a:solidFill>
                  <a:schemeClr val="bg1"/>
                </a:solidFill>
                <a:latin typeface="Arial" charset="0"/>
              </a:rPr>
              <a:t>Su padre furioso se disponía a seguirlo y su esposa lo detuvo mirando a los señores tigres que los miraban sin decir nada.</a:t>
            </a:r>
          </a:p>
          <a:p>
            <a:pPr algn="l">
              <a:defRPr/>
            </a:pPr>
            <a:r>
              <a:rPr lang="es-ES">
                <a:solidFill>
                  <a:schemeClr val="bg1"/>
                </a:solidFill>
                <a:latin typeface="Arial" charset="0"/>
              </a:rPr>
              <a:t> Más tarde, en la sala de estar, tomaban te y galletas. </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4342"/>
                                        </p:tgtEl>
                                        <p:attrNameLst>
                                          <p:attrName>style.visibility</p:attrName>
                                        </p:attrNameLst>
                                      </p:cBhvr>
                                      <p:to>
                                        <p:strVal val="visible"/>
                                      </p:to>
                                    </p:set>
                                    <p:anim calcmode="lin" valueType="num">
                                      <p:cBhvr additive="base">
                                        <p:cTn id="7" dur="2000" fill="hold"/>
                                        <p:tgtEl>
                                          <p:spTgt spid="14342"/>
                                        </p:tgtEl>
                                        <p:attrNameLst>
                                          <p:attrName>ppt_x</p:attrName>
                                        </p:attrNameLst>
                                      </p:cBhvr>
                                      <p:tavLst>
                                        <p:tav tm="0">
                                          <p:val>
                                            <p:strVal val="0-#ppt_w/2"/>
                                          </p:val>
                                        </p:tav>
                                        <p:tav tm="100000">
                                          <p:val>
                                            <p:strVal val="#ppt_x"/>
                                          </p:val>
                                        </p:tav>
                                      </p:tavLst>
                                    </p:anim>
                                    <p:anim calcmode="lin" valueType="num">
                                      <p:cBhvr additive="base">
                                        <p:cTn id="8" dur="2000" fill="hold"/>
                                        <p:tgtEl>
                                          <p:spTgt spid="143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link="rId3"/>
          <a:srcRect/>
          <a:tile tx="0" ty="0" sx="100000" sy="100000" flip="none" algn="tl"/>
        </a:blipFill>
        <a:effectLst/>
      </p:bgPr>
    </p:bg>
    <p:spTree>
      <p:nvGrpSpPr>
        <p:cNvPr id="1" name=""/>
        <p:cNvGrpSpPr/>
        <p:nvPr/>
      </p:nvGrpSpPr>
      <p:grpSpPr>
        <a:xfrm>
          <a:off x="0" y="0"/>
          <a:ext cx="0" cy="0"/>
          <a:chOff x="0" y="0"/>
          <a:chExt cx="0" cy="0"/>
        </a:xfrm>
      </p:grpSpPr>
      <p:pic>
        <p:nvPicPr>
          <p:cNvPr id="25602" name="Picture 12" descr="Sin título-1"/>
          <p:cNvPicPr>
            <a:picLocks noChangeAspect="1" noChangeArrowheads="1"/>
          </p:cNvPicPr>
          <p:nvPr/>
        </p:nvPicPr>
        <p:blipFill>
          <a:blip r:embed="rId4"/>
          <a:srcRect/>
          <a:stretch>
            <a:fillRect/>
          </a:stretch>
        </p:blipFill>
        <p:spPr bwMode="auto">
          <a:xfrm>
            <a:off x="0" y="0"/>
            <a:ext cx="9144000" cy="6861175"/>
          </a:xfrm>
          <a:prstGeom prst="rect">
            <a:avLst/>
          </a:prstGeom>
          <a:noFill/>
          <a:ln w="9525">
            <a:noFill/>
            <a:miter lim="800000"/>
            <a:headEnd/>
            <a:tailEnd/>
          </a:ln>
        </p:spPr>
      </p:pic>
      <p:sp>
        <p:nvSpPr>
          <p:cNvPr id="25603" name="AutoShape 11"/>
          <p:cNvSpPr>
            <a:spLocks noChangeArrowheads="1"/>
          </p:cNvSpPr>
          <p:nvPr/>
        </p:nvSpPr>
        <p:spPr bwMode="auto">
          <a:xfrm>
            <a:off x="539750" y="620713"/>
            <a:ext cx="5976938" cy="2230437"/>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8441" name="Rectangle 9"/>
          <p:cNvSpPr>
            <a:spLocks noChangeArrowheads="1"/>
          </p:cNvSpPr>
          <p:nvPr/>
        </p:nvSpPr>
        <p:spPr bwMode="auto">
          <a:xfrm>
            <a:off x="755650" y="1196975"/>
            <a:ext cx="5695950" cy="1187450"/>
          </a:xfrm>
          <a:prstGeom prst="rect">
            <a:avLst/>
          </a:prstGeom>
          <a:noFill/>
          <a:ln w="9525">
            <a:noFill/>
            <a:miter lim="800000"/>
            <a:headEnd/>
            <a:tailEnd/>
          </a:ln>
        </p:spPr>
        <p:txBody>
          <a:bodyPr>
            <a:spAutoFit/>
          </a:bodyPr>
          <a:lstStyle/>
          <a:p>
            <a:pPr algn="l"/>
            <a:r>
              <a:rPr lang="es-ES">
                <a:solidFill>
                  <a:schemeClr val="bg1"/>
                </a:solidFill>
                <a:latin typeface="Arial" charset="0"/>
              </a:rPr>
              <a:t>Amanda le contó todo a sus padres que finalmente entendieron, y permitieron que Tomás se quedara allí.</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iterate type="lt">
                                    <p:tmPct val="10000"/>
                                  </p:iterate>
                                  <p:childTnLst>
                                    <p:set>
                                      <p:cBhvr>
                                        <p:cTn id="6" dur="1" fill="hold">
                                          <p:stCondLst>
                                            <p:cond delay="0"/>
                                          </p:stCondLst>
                                        </p:cTn>
                                        <p:tgtEl>
                                          <p:spTgt spid="18441"/>
                                        </p:tgtEl>
                                        <p:attrNameLst>
                                          <p:attrName>style.visibility</p:attrName>
                                        </p:attrNameLst>
                                      </p:cBhvr>
                                      <p:to>
                                        <p:strVal val="visible"/>
                                      </p:to>
                                    </p:set>
                                    <p:anim calcmode="lin" valueType="num">
                                      <p:cBhvr additive="base">
                                        <p:cTn id="7" dur="1000" fill="hold"/>
                                        <p:tgtEl>
                                          <p:spTgt spid="18441"/>
                                        </p:tgtEl>
                                        <p:attrNameLst>
                                          <p:attrName>ppt_x</p:attrName>
                                        </p:attrNameLst>
                                      </p:cBhvr>
                                      <p:tavLst>
                                        <p:tav tm="0">
                                          <p:val>
                                            <p:strVal val="0-#ppt_w/2"/>
                                          </p:val>
                                        </p:tav>
                                        <p:tav tm="100000">
                                          <p:val>
                                            <p:strVal val="#ppt_x"/>
                                          </p:val>
                                        </p:tav>
                                      </p:tavLst>
                                    </p:anim>
                                    <p:anim calcmode="lin" valueType="num">
                                      <p:cBhvr additive="base">
                                        <p:cTn id="8" dur="1000" fill="hold"/>
                                        <p:tgtEl>
                                          <p:spTgt spid="184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link="rId3"/>
          <a:srcRect/>
          <a:tile tx="0" ty="0" sx="100000" sy="100000" flip="none" algn="tl"/>
        </a:blipFill>
        <a:effectLst/>
      </p:bgPr>
    </p:bg>
    <p:spTree>
      <p:nvGrpSpPr>
        <p:cNvPr id="1" name=""/>
        <p:cNvGrpSpPr/>
        <p:nvPr/>
      </p:nvGrpSpPr>
      <p:grpSpPr>
        <a:xfrm>
          <a:off x="0" y="0"/>
          <a:ext cx="0" cy="0"/>
          <a:chOff x="0" y="0"/>
          <a:chExt cx="0" cy="0"/>
        </a:xfrm>
      </p:grpSpPr>
      <p:pic>
        <p:nvPicPr>
          <p:cNvPr id="26626" name="Picture 12" descr="Sin título-1"/>
          <p:cNvPicPr>
            <a:picLocks noChangeAspect="1" noChangeArrowheads="1"/>
          </p:cNvPicPr>
          <p:nvPr/>
        </p:nvPicPr>
        <p:blipFill>
          <a:blip r:embed="rId4"/>
          <a:srcRect/>
          <a:stretch>
            <a:fillRect/>
          </a:stretch>
        </p:blipFill>
        <p:spPr bwMode="auto">
          <a:xfrm>
            <a:off x="0" y="0"/>
            <a:ext cx="9144000" cy="6861175"/>
          </a:xfrm>
          <a:prstGeom prst="rect">
            <a:avLst/>
          </a:prstGeom>
          <a:noFill/>
          <a:ln w="9525">
            <a:noFill/>
            <a:miter lim="800000"/>
            <a:headEnd/>
            <a:tailEnd/>
          </a:ln>
        </p:spPr>
      </p:pic>
      <p:sp>
        <p:nvSpPr>
          <p:cNvPr id="26627" name="AutoShape 10"/>
          <p:cNvSpPr>
            <a:spLocks noChangeArrowheads="1"/>
          </p:cNvSpPr>
          <p:nvPr/>
        </p:nvSpPr>
        <p:spPr bwMode="auto">
          <a:xfrm>
            <a:off x="611188" y="1052513"/>
            <a:ext cx="5976937" cy="1081087"/>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5367" name="Rectangle 7"/>
          <p:cNvSpPr>
            <a:spLocks noChangeArrowheads="1"/>
          </p:cNvSpPr>
          <p:nvPr/>
        </p:nvSpPr>
        <p:spPr bwMode="auto">
          <a:xfrm>
            <a:off x="684213" y="1341438"/>
            <a:ext cx="5616575" cy="822325"/>
          </a:xfrm>
          <a:prstGeom prst="rect">
            <a:avLst/>
          </a:prstGeom>
          <a:noFill/>
          <a:ln w="9525">
            <a:noFill/>
            <a:miter lim="800000"/>
            <a:headEnd/>
            <a:tailEnd/>
          </a:ln>
        </p:spPr>
        <p:txBody>
          <a:bodyPr anchor="ctr">
            <a:spAutoFit/>
          </a:bodyPr>
          <a:lstStyle/>
          <a:p>
            <a:pPr algn="just"/>
            <a:r>
              <a:rPr lang="es-ES">
                <a:solidFill>
                  <a:schemeClr val="bg1"/>
                </a:solidFill>
                <a:latin typeface="Arial" charset="0"/>
              </a:rPr>
              <a:t>Consiguió un trabajo y estudió mucho más. </a:t>
            </a:r>
          </a:p>
        </p:txBody>
      </p:sp>
      <p:sp>
        <p:nvSpPr>
          <p:cNvPr id="26629" name="AutoShape 11"/>
          <p:cNvSpPr>
            <a:spLocks noChangeArrowheads="1"/>
          </p:cNvSpPr>
          <p:nvPr/>
        </p:nvSpPr>
        <p:spPr bwMode="auto">
          <a:xfrm>
            <a:off x="611188" y="3357563"/>
            <a:ext cx="5976937" cy="2230437"/>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5366" name="Rectangle 6"/>
          <p:cNvSpPr>
            <a:spLocks noChangeArrowheads="1"/>
          </p:cNvSpPr>
          <p:nvPr/>
        </p:nvSpPr>
        <p:spPr bwMode="auto">
          <a:xfrm>
            <a:off x="755650" y="3357563"/>
            <a:ext cx="5689600" cy="2282825"/>
          </a:xfrm>
          <a:prstGeom prst="rect">
            <a:avLst/>
          </a:prstGeom>
          <a:noFill/>
          <a:ln w="9525">
            <a:noFill/>
            <a:miter lim="800000"/>
            <a:headEnd/>
            <a:tailEnd/>
          </a:ln>
        </p:spPr>
        <p:txBody>
          <a:bodyPr anchor="ctr">
            <a:spAutoFit/>
          </a:bodyPr>
          <a:lstStyle/>
          <a:p>
            <a:pPr algn="l"/>
            <a:r>
              <a:rPr lang="es-ES">
                <a:solidFill>
                  <a:schemeClr val="bg1"/>
                </a:solidFill>
                <a:latin typeface="Arial" charset="0"/>
              </a:rPr>
              <a:t>Así fue como este pequeño que no se dejó vencer por nada para lograr su sueño de estudiar y llegar a tener un título universitario, fue a la escuela. </a:t>
            </a:r>
          </a:p>
          <a:p>
            <a:pPr algn="l"/>
            <a:r>
              <a:rPr lang="es-ES">
                <a:solidFill>
                  <a:schemeClr val="bg1"/>
                </a:solidFill>
                <a:latin typeface="Arial" charset="0"/>
              </a:rPr>
              <a:t>Estudio mucho y siguió su camino al ser mayor </a:t>
            </a:r>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367"/>
                                        </p:tgtEl>
                                        <p:attrNameLst>
                                          <p:attrName>style.visibility</p:attrName>
                                        </p:attrNameLst>
                                      </p:cBhvr>
                                      <p:to>
                                        <p:strVal val="visible"/>
                                      </p:to>
                                    </p:set>
                                    <p:anim calcmode="lin" valueType="num">
                                      <p:cBhvr additive="base">
                                        <p:cTn id="7" dur="2000" fill="hold"/>
                                        <p:tgtEl>
                                          <p:spTgt spid="15367"/>
                                        </p:tgtEl>
                                        <p:attrNameLst>
                                          <p:attrName>ppt_x</p:attrName>
                                        </p:attrNameLst>
                                      </p:cBhvr>
                                      <p:tavLst>
                                        <p:tav tm="0">
                                          <p:val>
                                            <p:strVal val="#ppt_x"/>
                                          </p:val>
                                        </p:tav>
                                        <p:tav tm="100000">
                                          <p:val>
                                            <p:strVal val="#ppt_x"/>
                                          </p:val>
                                        </p:tav>
                                      </p:tavLst>
                                    </p:anim>
                                    <p:anim calcmode="lin" valueType="num">
                                      <p:cBhvr additive="base">
                                        <p:cTn id="8" dur="2000" fill="hold"/>
                                        <p:tgtEl>
                                          <p:spTgt spid="15367"/>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grpId="0" nodeType="afterEffect">
                                  <p:stCondLst>
                                    <p:cond delay="0"/>
                                  </p:stCondLst>
                                  <p:iterate type="lt">
                                    <p:tmPct val="10000"/>
                                  </p:iterate>
                                  <p:childTnLst>
                                    <p:set>
                                      <p:cBhvr>
                                        <p:cTn id="11" dur="1" fill="hold">
                                          <p:stCondLst>
                                            <p:cond delay="0"/>
                                          </p:stCondLst>
                                        </p:cTn>
                                        <p:tgtEl>
                                          <p:spTgt spid="15366"/>
                                        </p:tgtEl>
                                        <p:attrNameLst>
                                          <p:attrName>style.visibility</p:attrName>
                                        </p:attrNameLst>
                                      </p:cBhvr>
                                      <p:to>
                                        <p:strVal val="visible"/>
                                      </p:to>
                                    </p:set>
                                    <p:anim calcmode="lin" valueType="num">
                                      <p:cBhvr additive="base">
                                        <p:cTn id="12" dur="1000" fill="hold"/>
                                        <p:tgtEl>
                                          <p:spTgt spid="15366"/>
                                        </p:tgtEl>
                                        <p:attrNameLst>
                                          <p:attrName>ppt_x</p:attrName>
                                        </p:attrNameLst>
                                      </p:cBhvr>
                                      <p:tavLst>
                                        <p:tav tm="0">
                                          <p:val>
                                            <p:strVal val="#ppt_x"/>
                                          </p:val>
                                        </p:tav>
                                        <p:tav tm="100000">
                                          <p:val>
                                            <p:strVal val="#ppt_x"/>
                                          </p:val>
                                        </p:tav>
                                      </p:tavLst>
                                    </p:anim>
                                    <p:anim calcmode="lin" valueType="num">
                                      <p:cBhvr additive="base">
                                        <p:cTn id="13" dur="1000" fill="hold"/>
                                        <p:tgtEl>
                                          <p:spTgt spid="153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7" grpId="0"/>
      <p:bldP spid="1536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link="rId3"/>
          <a:srcRect/>
          <a:tile tx="0" ty="0" sx="100000" sy="100000" flip="none" algn="tl"/>
        </a:blipFill>
        <a:effectLst/>
      </p:bgPr>
    </p:bg>
    <p:spTree>
      <p:nvGrpSpPr>
        <p:cNvPr id="1" name=""/>
        <p:cNvGrpSpPr/>
        <p:nvPr/>
      </p:nvGrpSpPr>
      <p:grpSpPr>
        <a:xfrm>
          <a:off x="0" y="0"/>
          <a:ext cx="0" cy="0"/>
          <a:chOff x="0" y="0"/>
          <a:chExt cx="0" cy="0"/>
        </a:xfrm>
      </p:grpSpPr>
      <p:pic>
        <p:nvPicPr>
          <p:cNvPr id="27650" name="Picture 13" descr="Sin título-1"/>
          <p:cNvPicPr>
            <a:picLocks noChangeAspect="1" noChangeArrowheads="1"/>
          </p:cNvPicPr>
          <p:nvPr/>
        </p:nvPicPr>
        <p:blipFill>
          <a:blip r:embed="rId4"/>
          <a:srcRect/>
          <a:stretch>
            <a:fillRect/>
          </a:stretch>
        </p:blipFill>
        <p:spPr bwMode="auto">
          <a:xfrm>
            <a:off x="0" y="0"/>
            <a:ext cx="9144000" cy="6861175"/>
          </a:xfrm>
          <a:prstGeom prst="rect">
            <a:avLst/>
          </a:prstGeom>
          <a:noFill/>
          <a:ln w="9525">
            <a:noFill/>
            <a:miter lim="800000"/>
            <a:headEnd/>
            <a:tailEnd/>
          </a:ln>
        </p:spPr>
      </p:pic>
      <p:sp>
        <p:nvSpPr>
          <p:cNvPr id="27651" name="AutoShape 10"/>
          <p:cNvSpPr>
            <a:spLocks noChangeArrowheads="1"/>
          </p:cNvSpPr>
          <p:nvPr/>
        </p:nvSpPr>
        <p:spPr bwMode="auto">
          <a:xfrm>
            <a:off x="1403350" y="549275"/>
            <a:ext cx="5976938" cy="1681163"/>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7415" name="Rectangle 7"/>
          <p:cNvSpPr>
            <a:spLocks noChangeArrowheads="1"/>
          </p:cNvSpPr>
          <p:nvPr/>
        </p:nvSpPr>
        <p:spPr bwMode="auto">
          <a:xfrm>
            <a:off x="1692275" y="836613"/>
            <a:ext cx="5472113" cy="1187450"/>
          </a:xfrm>
          <a:prstGeom prst="rect">
            <a:avLst/>
          </a:prstGeom>
          <a:noFill/>
          <a:ln w="9525">
            <a:noFill/>
            <a:miter lim="800000"/>
            <a:headEnd/>
            <a:tailEnd/>
          </a:ln>
          <a:effectLst>
            <a:outerShdw dist="35921" dir="2700000" algn="ctr" rotWithShape="0">
              <a:schemeClr val="tx1"/>
            </a:outerShdw>
          </a:effectLst>
        </p:spPr>
        <p:txBody>
          <a:bodyPr>
            <a:spAutoFit/>
          </a:bodyPr>
          <a:lstStyle/>
          <a:p>
            <a:pPr algn="l">
              <a:defRPr/>
            </a:pPr>
            <a:r>
              <a:rPr lang="es-ES">
                <a:solidFill>
                  <a:schemeClr val="bg1"/>
                </a:solidFill>
                <a:latin typeface="Arial" charset="0"/>
              </a:rPr>
              <a:t>Luisito, en cambio, sólo llego a duras penas a mitad de escuela y comenzó a trabajar en un taller mecánico. </a:t>
            </a:r>
          </a:p>
        </p:txBody>
      </p:sp>
      <p:sp>
        <p:nvSpPr>
          <p:cNvPr id="27653" name="AutoShape 12"/>
          <p:cNvSpPr>
            <a:spLocks noChangeArrowheads="1"/>
          </p:cNvSpPr>
          <p:nvPr/>
        </p:nvSpPr>
        <p:spPr bwMode="auto">
          <a:xfrm>
            <a:off x="1187450" y="2565400"/>
            <a:ext cx="6985000" cy="3573463"/>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17419" name="Rectangle 11"/>
          <p:cNvSpPr>
            <a:spLocks noChangeArrowheads="1"/>
          </p:cNvSpPr>
          <p:nvPr/>
        </p:nvSpPr>
        <p:spPr bwMode="auto">
          <a:xfrm>
            <a:off x="1331913" y="2997200"/>
            <a:ext cx="6769100" cy="2647950"/>
          </a:xfrm>
          <a:prstGeom prst="rect">
            <a:avLst/>
          </a:prstGeom>
          <a:noFill/>
          <a:ln w="9525">
            <a:noFill/>
            <a:miter lim="800000"/>
            <a:headEnd/>
            <a:tailEnd/>
          </a:ln>
        </p:spPr>
        <p:txBody>
          <a:bodyPr>
            <a:spAutoFit/>
          </a:bodyPr>
          <a:lstStyle/>
          <a:p>
            <a:pPr algn="l"/>
            <a:r>
              <a:rPr lang="es-ES">
                <a:solidFill>
                  <a:schemeClr val="bg1"/>
                </a:solidFill>
                <a:latin typeface="Arial" charset="0"/>
              </a:rPr>
              <a:t>Su amigo oso se fue lejos y solo se supo que trabaja en una tienda de ropa, la mamá de tigrito acepto que no todos nacen para tener títulos universitarios, lo importante es que siempre luchemos por ser mejor cada día, y ser una mejor persona en nuestro mundo, y ser feliz con lo que realicemos.</a:t>
            </a:r>
          </a:p>
        </p:txBody>
      </p:sp>
    </p:spTree>
  </p:cSld>
  <p:clrMapOvr>
    <a:masterClrMapping/>
  </p:clrMapOvr>
  <p:transition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fade">
                                      <p:cBhvr>
                                        <p:cTn id="7" dur="2000"/>
                                        <p:tgtEl>
                                          <p:spTgt spid="17415"/>
                                        </p:tgtEl>
                                      </p:cBhvr>
                                    </p:animEffect>
                                  </p:childTnLst>
                                </p:cTn>
                              </p:par>
                            </p:childTnLst>
                          </p:cTn>
                        </p:par>
                        <p:par>
                          <p:cTn id="8" fill="hold">
                            <p:stCondLst>
                              <p:cond delay="2000"/>
                            </p:stCondLst>
                            <p:childTnLst>
                              <p:par>
                                <p:cTn id="9" presetID="2" presetClass="entr" presetSubtype="4" fill="hold" grpId="0" nodeType="afterEffect">
                                  <p:stCondLst>
                                    <p:cond delay="0"/>
                                  </p:stCondLst>
                                  <p:childTnLst>
                                    <p:set>
                                      <p:cBhvr>
                                        <p:cTn id="10" dur="1" fill="hold">
                                          <p:stCondLst>
                                            <p:cond delay="0"/>
                                          </p:stCondLst>
                                        </p:cTn>
                                        <p:tgtEl>
                                          <p:spTgt spid="17419"/>
                                        </p:tgtEl>
                                        <p:attrNameLst>
                                          <p:attrName>style.visibility</p:attrName>
                                        </p:attrNameLst>
                                      </p:cBhvr>
                                      <p:to>
                                        <p:strVal val="visible"/>
                                      </p:to>
                                    </p:set>
                                    <p:anim calcmode="lin" valueType="num">
                                      <p:cBhvr additive="base">
                                        <p:cTn id="11" dur="2000" fill="hold"/>
                                        <p:tgtEl>
                                          <p:spTgt spid="17419"/>
                                        </p:tgtEl>
                                        <p:attrNameLst>
                                          <p:attrName>ppt_x</p:attrName>
                                        </p:attrNameLst>
                                      </p:cBhvr>
                                      <p:tavLst>
                                        <p:tav tm="0">
                                          <p:val>
                                            <p:strVal val="#ppt_x"/>
                                          </p:val>
                                        </p:tav>
                                        <p:tav tm="100000">
                                          <p:val>
                                            <p:strVal val="#ppt_x"/>
                                          </p:val>
                                        </p:tav>
                                      </p:tavLst>
                                    </p:anim>
                                    <p:anim calcmode="lin" valueType="num">
                                      <p:cBhvr additive="base">
                                        <p:cTn id="12" dur="2000" fill="hold"/>
                                        <p:tgtEl>
                                          <p:spTgt spid="174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p:bldP spid="17419"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link="rId3"/>
          <a:srcRect/>
          <a:tile tx="0" ty="0" sx="100000" sy="100000" flip="none" algn="tl"/>
        </a:blipFill>
        <a:effectLst/>
      </p:bgPr>
    </p:bg>
    <p:spTree>
      <p:nvGrpSpPr>
        <p:cNvPr id="1" name=""/>
        <p:cNvGrpSpPr/>
        <p:nvPr/>
      </p:nvGrpSpPr>
      <p:grpSpPr>
        <a:xfrm>
          <a:off x="0" y="0"/>
          <a:ext cx="0" cy="0"/>
          <a:chOff x="0" y="0"/>
          <a:chExt cx="0" cy="0"/>
        </a:xfrm>
      </p:grpSpPr>
      <p:pic>
        <p:nvPicPr>
          <p:cNvPr id="28674" name="Picture 15" descr="Sin título-1"/>
          <p:cNvPicPr>
            <a:picLocks noChangeAspect="1" noChangeArrowheads="1"/>
          </p:cNvPicPr>
          <p:nvPr/>
        </p:nvPicPr>
        <p:blipFill>
          <a:blip r:embed="rId4"/>
          <a:srcRect/>
          <a:stretch>
            <a:fillRect/>
          </a:stretch>
        </p:blipFill>
        <p:spPr bwMode="auto">
          <a:xfrm>
            <a:off x="0" y="0"/>
            <a:ext cx="9144000" cy="6859588"/>
          </a:xfrm>
          <a:prstGeom prst="rect">
            <a:avLst/>
          </a:prstGeom>
          <a:noFill/>
          <a:ln w="9525">
            <a:noFill/>
            <a:miter lim="800000"/>
            <a:headEnd/>
            <a:tailEnd/>
          </a:ln>
        </p:spPr>
      </p:pic>
      <p:sp>
        <p:nvSpPr>
          <p:cNvPr id="28676" name="Text Box 10"/>
          <p:cNvSpPr txBox="1">
            <a:spLocks noChangeArrowheads="1"/>
          </p:cNvSpPr>
          <p:nvPr/>
        </p:nvSpPr>
        <p:spPr bwMode="auto">
          <a:xfrm>
            <a:off x="250825" y="5661025"/>
            <a:ext cx="4032250" cy="304800"/>
          </a:xfrm>
          <a:prstGeom prst="rect">
            <a:avLst/>
          </a:prstGeom>
          <a:noFill/>
          <a:ln w="9525">
            <a:noFill/>
            <a:miter lim="800000"/>
            <a:headEnd/>
            <a:tailEnd/>
          </a:ln>
        </p:spPr>
        <p:txBody>
          <a:bodyPr>
            <a:spAutoFit/>
          </a:bodyPr>
          <a:lstStyle/>
          <a:p>
            <a:pPr algn="l">
              <a:spcBef>
                <a:spcPct val="50000"/>
              </a:spcBef>
            </a:pPr>
            <a:r>
              <a:rPr lang="es-ES" sz="1400">
                <a:latin typeface="Arial" charset="0"/>
              </a:rPr>
              <a:t>Fonditos: Alitasvioletas (gracias)</a:t>
            </a:r>
          </a:p>
        </p:txBody>
      </p:sp>
      <p:sp>
        <p:nvSpPr>
          <p:cNvPr id="28677" name="Rectangle 11"/>
          <p:cNvSpPr>
            <a:spLocks noChangeArrowheads="1"/>
          </p:cNvSpPr>
          <p:nvPr/>
        </p:nvSpPr>
        <p:spPr bwMode="auto">
          <a:xfrm>
            <a:off x="250825" y="5084763"/>
            <a:ext cx="3602038" cy="517525"/>
          </a:xfrm>
          <a:prstGeom prst="rect">
            <a:avLst/>
          </a:prstGeom>
          <a:noFill/>
          <a:ln w="9525">
            <a:noFill/>
            <a:miter lim="800000"/>
            <a:headEnd/>
            <a:tailEnd/>
          </a:ln>
        </p:spPr>
        <p:txBody>
          <a:bodyPr wrap="none" anchor="ctr">
            <a:spAutoFit/>
          </a:bodyPr>
          <a:lstStyle/>
          <a:p>
            <a:pPr algn="l"/>
            <a:r>
              <a:rPr lang="es-ES" sz="1400">
                <a:latin typeface="Arial" charset="0"/>
              </a:rPr>
              <a:t>Autor: Textos Carmen María Rondón Misle,</a:t>
            </a:r>
          </a:p>
          <a:p>
            <a:pPr algn="l"/>
            <a:r>
              <a:rPr lang="es-ES" sz="1400">
                <a:latin typeface="Arial" charset="0"/>
              </a:rPr>
              <a:t>( escritora venezolana) </a:t>
            </a:r>
          </a:p>
        </p:txBody>
      </p:sp>
      <p:sp>
        <p:nvSpPr>
          <p:cNvPr id="28678" name="AutoShape 12"/>
          <p:cNvSpPr>
            <a:spLocks noChangeArrowheads="1"/>
          </p:cNvSpPr>
          <p:nvPr/>
        </p:nvSpPr>
        <p:spPr bwMode="auto">
          <a:xfrm>
            <a:off x="611188" y="1125538"/>
            <a:ext cx="7200900" cy="3309937"/>
          </a:xfrm>
          <a:prstGeom prst="roundRect">
            <a:avLst>
              <a:gd name="adj" fmla="val 12741"/>
            </a:avLst>
          </a:prstGeom>
          <a:solidFill>
            <a:schemeClr val="tx1">
              <a:alpha val="30196"/>
            </a:schemeClr>
          </a:solidFill>
          <a:ln w="9525">
            <a:solidFill>
              <a:schemeClr val="tx1"/>
            </a:solidFill>
            <a:round/>
            <a:headEnd/>
            <a:tailEnd/>
          </a:ln>
        </p:spPr>
        <p:txBody>
          <a:bodyPr wrap="none" anchor="ctr"/>
          <a:lstStyle/>
          <a:p>
            <a:endParaRPr lang="es-ES"/>
          </a:p>
        </p:txBody>
      </p:sp>
      <p:sp>
        <p:nvSpPr>
          <p:cNvPr id="21512" name="Rectangle 8"/>
          <p:cNvSpPr>
            <a:spLocks noChangeArrowheads="1"/>
          </p:cNvSpPr>
          <p:nvPr/>
        </p:nvSpPr>
        <p:spPr bwMode="auto">
          <a:xfrm>
            <a:off x="827088" y="1450975"/>
            <a:ext cx="6697662" cy="2617788"/>
          </a:xfrm>
          <a:prstGeom prst="rect">
            <a:avLst/>
          </a:prstGeom>
          <a:noFill/>
          <a:ln w="9525">
            <a:noFill/>
            <a:miter lim="800000"/>
            <a:headEnd/>
            <a:tailEnd/>
          </a:ln>
          <a:effectLst>
            <a:outerShdw dist="25400" algn="ctr" rotWithShape="0">
              <a:schemeClr val="tx1"/>
            </a:outerShdw>
          </a:effectLst>
        </p:spPr>
        <p:txBody>
          <a:bodyPr lIns="0" tIns="0" rIns="0" bIns="0" anchor="ctr">
            <a:spAutoFit/>
          </a:bodyPr>
          <a:lstStyle/>
          <a:p>
            <a:pPr>
              <a:defRPr/>
            </a:pPr>
            <a:r>
              <a:rPr lang="es-ES">
                <a:solidFill>
                  <a:schemeClr val="bg1"/>
                </a:solidFill>
                <a:latin typeface="Arial" charset="0"/>
              </a:rPr>
              <a:t>Se lo que tu quieras ser pero con amor, y con libertad para ser cada día mejor en lo hagas… Burro se graduó con honores de médico, se casó, y sus padres se sentía orgulloso de el, Luisito se hizo su mejor amigo al igual que sus padres de los papás de Tomás.</a:t>
            </a:r>
          </a:p>
          <a:p>
            <a:pPr>
              <a:defRPr/>
            </a:pPr>
            <a:r>
              <a:rPr lang="es-ES" sz="2800" b="1">
                <a:solidFill>
                  <a:schemeClr val="bg1"/>
                </a:solidFill>
                <a:latin typeface="Arial" charset="0"/>
              </a:rPr>
              <a:t>Fin</a:t>
            </a:r>
          </a:p>
        </p:txBody>
      </p:sp>
      <p:sp>
        <p:nvSpPr>
          <p:cNvPr id="28681" name="Text Box 14"/>
          <p:cNvSpPr txBox="1">
            <a:spLocks noChangeArrowheads="1"/>
          </p:cNvSpPr>
          <p:nvPr/>
        </p:nvSpPr>
        <p:spPr bwMode="auto">
          <a:xfrm>
            <a:off x="323850" y="6092825"/>
            <a:ext cx="2663825" cy="304800"/>
          </a:xfrm>
          <a:prstGeom prst="rect">
            <a:avLst/>
          </a:prstGeom>
          <a:noFill/>
          <a:ln w="9525">
            <a:noFill/>
            <a:miter lim="800000"/>
            <a:headEnd/>
            <a:tailEnd/>
          </a:ln>
        </p:spPr>
        <p:txBody>
          <a:bodyPr>
            <a:spAutoFit/>
          </a:bodyPr>
          <a:lstStyle/>
          <a:p>
            <a:pPr algn="l">
              <a:spcBef>
                <a:spcPct val="50000"/>
              </a:spcBef>
            </a:pPr>
            <a:r>
              <a:rPr lang="es-ES" sz="1400">
                <a:latin typeface="Arial" charset="0"/>
              </a:rPr>
              <a:t>Música: canciones infantiles.</a:t>
            </a: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type="lt">
                                    <p:tmPct val="10000"/>
                                  </p:iterate>
                                  <p:childTnLst>
                                    <p:set>
                                      <p:cBhvr>
                                        <p:cTn id="6" dur="1" fill="hold">
                                          <p:stCondLst>
                                            <p:cond delay="0"/>
                                          </p:stCondLst>
                                        </p:cTn>
                                        <p:tgtEl>
                                          <p:spTgt spid="21512"/>
                                        </p:tgtEl>
                                        <p:attrNameLst>
                                          <p:attrName>style.visibility</p:attrName>
                                        </p:attrNameLst>
                                      </p:cBhvr>
                                      <p:to>
                                        <p:strVal val="visible"/>
                                      </p:to>
                                    </p:set>
                                    <p:anim calcmode="lin" valueType="num">
                                      <p:cBhvr additive="base">
                                        <p:cTn id="7" dur="1000" fill="hold"/>
                                        <p:tgtEl>
                                          <p:spTgt spid="21512"/>
                                        </p:tgtEl>
                                        <p:attrNameLst>
                                          <p:attrName>ppt_x</p:attrName>
                                        </p:attrNameLst>
                                      </p:cBhvr>
                                      <p:tavLst>
                                        <p:tav tm="0">
                                          <p:val>
                                            <p:strVal val="#ppt_x"/>
                                          </p:val>
                                        </p:tav>
                                        <p:tav tm="100000">
                                          <p:val>
                                            <p:strVal val="#ppt_x"/>
                                          </p:val>
                                        </p:tav>
                                      </p:tavLst>
                                    </p:anim>
                                    <p:anim calcmode="lin" valueType="num">
                                      <p:cBhvr additive="base">
                                        <p:cTn id="8" dur="1000" fill="hold"/>
                                        <p:tgtEl>
                                          <p:spTgt spid="215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2"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burrito inteligente">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400" b="0" i="0" u="none" strike="noStrike" cap="none" normalizeH="0" baseline="0" smtClean="0">
            <a:ln>
              <a:noFill/>
            </a:ln>
            <a:solidFill>
              <a:schemeClr val="tx1"/>
            </a:solidFill>
            <a:effectLst/>
            <a:latin typeface="Splash" pitchFamily="2"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400" b="0" i="0" u="none" strike="noStrike" cap="none" normalizeH="0" baseline="0" smtClean="0">
            <a:ln>
              <a:noFill/>
            </a:ln>
            <a:solidFill>
              <a:schemeClr val="tx1"/>
            </a:solidFill>
            <a:effectLst/>
            <a:latin typeface="Splash" pitchFamily="2" charset="0"/>
            <a:cs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burrito inteligente</Template>
  <TotalTime>18</TotalTime>
  <Words>1287</Words>
  <Application>Microsoft Office PowerPoint</Application>
  <PresentationFormat>Presentación en pantalla (4:3)</PresentationFormat>
  <Paragraphs>125</Paragraphs>
  <Slides>28</Slides>
  <Notes>27</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28</vt:i4>
      </vt:variant>
    </vt:vector>
  </HeadingPairs>
  <TitlesOfParts>
    <vt:vector size="33" baseType="lpstr">
      <vt:lpstr>Splash</vt:lpstr>
      <vt:lpstr>Arial</vt:lpstr>
      <vt:lpstr>Berlin Sans FB Demi</vt:lpstr>
      <vt:lpstr>el burrito inteligente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Manager>Axosola</Manager>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Cuento infantil</dc:subject>
  <dc:creator>xxx</dc:creator>
  <dc:description>Arial_x000d_
Tamaño 24</dc:description>
  <cp:lastModifiedBy>JOSE LUIS</cp:lastModifiedBy>
  <cp:revision>1</cp:revision>
  <dcterms:created xsi:type="dcterms:W3CDTF">2014-03-27T21:00:31Z</dcterms:created>
  <dcterms:modified xsi:type="dcterms:W3CDTF">2014-03-27T21:18:55Z</dcterms:modified>
  <cp:category>infantiles</cp:category>
</cp:coreProperties>
</file>