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90" r:id="rId3"/>
    <p:sldId id="270" r:id="rId4"/>
    <p:sldId id="276" r:id="rId5"/>
    <p:sldId id="266" r:id="rId6"/>
    <p:sldId id="273" r:id="rId7"/>
    <p:sldId id="279" r:id="rId8"/>
    <p:sldId id="269" r:id="rId9"/>
    <p:sldId id="260" r:id="rId10"/>
    <p:sldId id="259" r:id="rId11"/>
    <p:sldId id="257" r:id="rId12"/>
    <p:sldId id="258" r:id="rId13"/>
    <p:sldId id="264" r:id="rId14"/>
    <p:sldId id="265" r:id="rId15"/>
    <p:sldId id="262" r:id="rId16"/>
    <p:sldId id="263" r:id="rId17"/>
    <p:sldId id="267" r:id="rId18"/>
    <p:sldId id="268" r:id="rId19"/>
    <p:sldId id="271" r:id="rId20"/>
    <p:sldId id="272" r:id="rId21"/>
    <p:sldId id="274" r:id="rId22"/>
    <p:sldId id="275" r:id="rId23"/>
    <p:sldId id="280" r:id="rId24"/>
    <p:sldId id="281" r:id="rId25"/>
    <p:sldId id="284" r:id="rId26"/>
    <p:sldId id="287" r:id="rId27"/>
    <p:sldId id="285" r:id="rId28"/>
    <p:sldId id="288" r:id="rId29"/>
    <p:sldId id="289" r:id="rId30"/>
    <p:sldId id="286" r:id="rId31"/>
    <p:sldId id="277" r:id="rId32"/>
    <p:sldId id="278" r:id="rId33"/>
    <p:sldId id="291" r:id="rId34"/>
  </p:sldIdLst>
  <p:sldSz cx="9144000" cy="6858000" type="screen4x3"/>
  <p:notesSz cx="6858000" cy="9144000"/>
  <p:photoAlbum layout="1pic" frame="frameStyle2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n7KNCcXrQE1QYObnJDqeA==" hashData="4bNdq7uZWBr/6TJoeNeSPwF0bZ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A0C6F-DBD3-4E84-A5A2-93CB6192BD14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459680"/>
      </p:ext>
    </p:extLst>
  </p:cSld>
  <p:clrMapOvr>
    <a:masterClrMapping/>
  </p:clrMapOvr>
  <p:transition spd="med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EB33E-3016-4623-9721-3A6301A11E5F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2019467"/>
      </p:ext>
    </p:extLst>
  </p:cSld>
  <p:clrMapOvr>
    <a:masterClrMapping/>
  </p:clrMapOvr>
  <p:transition spd="med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C816E-91AE-410F-AE9C-A859375538B0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7267451"/>
      </p:ext>
    </p:extLst>
  </p:cSld>
  <p:clrMapOvr>
    <a:masterClrMapping/>
  </p:clrMapOvr>
  <p:transition spd="med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0662C-8F95-4D34-90B4-DFA16E89CFFA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3452554"/>
      </p:ext>
    </p:extLst>
  </p:cSld>
  <p:clrMapOvr>
    <a:masterClrMapping/>
  </p:clrMapOvr>
  <p:transition spd="med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F6D2D-7D1F-4BC0-B86D-35D43E1C746B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3463189"/>
      </p:ext>
    </p:extLst>
  </p:cSld>
  <p:clrMapOvr>
    <a:masterClrMapping/>
  </p:clrMapOvr>
  <p:transition spd="med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59CBB5-2934-4F85-A7E1-728B5EE32074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400687"/>
      </p:ext>
    </p:extLst>
  </p:cSld>
  <p:clrMapOvr>
    <a:masterClrMapping/>
  </p:clrMapOvr>
  <p:transition spd="med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A9BD9-4601-497B-97A7-3C683108A24F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8986250"/>
      </p:ext>
    </p:extLst>
  </p:cSld>
  <p:clrMapOvr>
    <a:masterClrMapping/>
  </p:clrMapOvr>
  <p:transition spd="med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C1293-657B-4EA6-8E66-0D6CA4A50154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1904038"/>
      </p:ext>
    </p:extLst>
  </p:cSld>
  <p:clrMapOvr>
    <a:masterClrMapping/>
  </p:clrMapOvr>
  <p:transition spd="med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0F16E-832F-4F4A-B7F5-1607F59A91E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6336412"/>
      </p:ext>
    </p:extLst>
  </p:cSld>
  <p:clrMapOvr>
    <a:masterClrMapping/>
  </p:clrMapOvr>
  <p:transition spd="med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1B6DEA-2A66-463B-811D-0811166F0369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1348281"/>
      </p:ext>
    </p:extLst>
  </p:cSld>
  <p:clrMapOvr>
    <a:masterClrMapping/>
  </p:clrMapOvr>
  <p:transition spd="med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0DDA5-A39B-4A89-BF40-AFF86935D31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440496"/>
      </p:ext>
    </p:extLst>
  </p:cSld>
  <p:clrMapOvr>
    <a:masterClrMapping/>
  </p:clrMapOvr>
  <p:transition spd="med" advTm="4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387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49C710FC-75A8-4A3C-9DB7-C69BD3B3C95F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edge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195513" y="1557338"/>
            <a:ext cx="4681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WHERE DO I BEGIN</a:t>
            </a:r>
          </a:p>
        </p:txBody>
      </p:sp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900113" y="1700213"/>
            <a:ext cx="7272337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Script MT Bold"/>
              </a:rPr>
              <a:t>DONDE COMIENZO</a:t>
            </a:r>
            <a:endParaRPr lang="es-ES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Script MT Bold"/>
            </a:endParaRPr>
          </a:p>
        </p:txBody>
      </p:sp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3276600" y="3141663"/>
            <a:ext cx="3149600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Love story</a:t>
            </a:r>
          </a:p>
        </p:txBody>
      </p:sp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3203575" y="5157788"/>
            <a:ext cx="3313113" cy="2825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Mark Naksam</a:t>
            </a:r>
          </a:p>
        </p:txBody>
      </p:sp>
    </p:spTree>
  </p:cSld>
  <p:clrMapOvr>
    <a:masterClrMapping/>
  </p:clrMapOvr>
  <p:transition spd="med" advTm="4000">
    <p:wedge/>
    <p:sndAc>
      <p:stSnd>
        <p:snd r:embed="rId2" name="!@@@   Williams, Andy - Love 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0" grpId="0" animBg="1"/>
      <p:bldP spid="3687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AutoShape 3" descr="image060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AutoShape 3" descr="image066"/>
          <p:cNvSpPr>
            <a:spLocks noGrp="1" noChangeAspect="1" noChangeArrowheads="1"/>
          </p:cNvSpPr>
          <p:nvPr isPhoto="1"/>
        </p:nvSpPr>
        <p:spPr bwMode="auto">
          <a:xfrm>
            <a:off x="919163" y="685800"/>
            <a:ext cx="7305675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AutoShape 3" descr="image056"/>
          <p:cNvSpPr>
            <a:spLocks noGrp="1" noChangeAspect="1" noChangeArrowheads="1"/>
          </p:cNvSpPr>
          <p:nvPr isPhoto="1"/>
        </p:nvSpPr>
        <p:spPr bwMode="auto">
          <a:xfrm>
            <a:off x="1828800" y="685800"/>
            <a:ext cx="54864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19455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AutoShape 3" descr="image063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AutoShape 3" descr="image069"/>
          <p:cNvSpPr>
            <a:spLocks noGrp="1" noChangeAspect="1" noChangeArrowheads="1"/>
          </p:cNvSpPr>
          <p:nvPr isPhoto="1"/>
        </p:nvSpPr>
        <p:spPr bwMode="auto">
          <a:xfrm>
            <a:off x="1168400" y="685800"/>
            <a:ext cx="6805613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AutoShape 3" descr="image059"/>
          <p:cNvSpPr>
            <a:spLocks noGrp="1" noChangeAspect="1" noChangeArrowheads="1"/>
          </p:cNvSpPr>
          <p:nvPr isPhoto="1"/>
        </p:nvSpPr>
        <p:spPr bwMode="auto">
          <a:xfrm>
            <a:off x="2268538" y="1700213"/>
            <a:ext cx="4305300" cy="31908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1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AutoShape 3" descr="image038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AutoShape 3" descr="image031"/>
          <p:cNvSpPr>
            <a:spLocks noGrp="1" noChangeAspect="1" noChangeArrowheads="1"/>
          </p:cNvSpPr>
          <p:nvPr isPhoto="1"/>
        </p:nvSpPr>
        <p:spPr bwMode="auto">
          <a:xfrm>
            <a:off x="712788" y="685800"/>
            <a:ext cx="77168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AutoShape 3" descr="image025"/>
          <p:cNvSpPr>
            <a:spLocks noGrp="1" noChangeAspect="1" noChangeArrowheads="1"/>
          </p:cNvSpPr>
          <p:nvPr isPhoto="1"/>
        </p:nvSpPr>
        <p:spPr bwMode="auto">
          <a:xfrm>
            <a:off x="1119188" y="685800"/>
            <a:ext cx="69040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AutoShape 3" descr="image026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AutoShape 3" descr="image054"/>
          <p:cNvSpPr>
            <a:spLocks noGrp="1" noChangeAspect="1" noChangeArrowheads="1"/>
          </p:cNvSpPr>
          <p:nvPr isPhoto="1"/>
        </p:nvSpPr>
        <p:spPr bwMode="auto">
          <a:xfrm>
            <a:off x="685800" y="844550"/>
            <a:ext cx="7772400" cy="51689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1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AutoShape 3" descr="image055"/>
          <p:cNvSpPr>
            <a:spLocks noGrp="1" noChangeAspect="1" noChangeArrowheads="1"/>
          </p:cNvSpPr>
          <p:nvPr isPhoto="1"/>
        </p:nvSpPr>
        <p:spPr bwMode="auto">
          <a:xfrm>
            <a:off x="685800" y="928688"/>
            <a:ext cx="7772400" cy="500062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9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AutoShape 3" descr="image046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AutoShape 3" descr="image053"/>
          <p:cNvSpPr>
            <a:spLocks noGrp="1" noChangeAspect="1" noChangeArrowheads="1"/>
          </p:cNvSpPr>
          <p:nvPr isPhoto="1"/>
        </p:nvSpPr>
        <p:spPr bwMode="auto">
          <a:xfrm>
            <a:off x="1012825" y="685800"/>
            <a:ext cx="711835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AutoShape 3" descr="image057"/>
          <p:cNvSpPr>
            <a:spLocks noGrp="1" noChangeAspect="1" noChangeArrowheads="1"/>
          </p:cNvSpPr>
          <p:nvPr isPhoto="1"/>
        </p:nvSpPr>
        <p:spPr bwMode="auto">
          <a:xfrm>
            <a:off x="863600" y="685800"/>
            <a:ext cx="7415213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AutoShape 3" descr="image058"/>
          <p:cNvSpPr>
            <a:spLocks noGrp="1" noChangeAspect="1" noChangeArrowheads="1"/>
          </p:cNvSpPr>
          <p:nvPr isPhoto="1"/>
        </p:nvSpPr>
        <p:spPr bwMode="auto">
          <a:xfrm>
            <a:off x="1979613" y="1916113"/>
            <a:ext cx="5106987" cy="34194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AutoShape 3" descr="image061"/>
          <p:cNvSpPr>
            <a:spLocks noGrp="1" noChangeAspect="1" noChangeArrowheads="1"/>
          </p:cNvSpPr>
          <p:nvPr isPhoto="1"/>
        </p:nvSpPr>
        <p:spPr bwMode="auto">
          <a:xfrm>
            <a:off x="2195513" y="1773238"/>
            <a:ext cx="4857750" cy="36480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AutoShape 3" descr="image062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AutoShape 3" descr="image064"/>
          <p:cNvSpPr>
            <a:spLocks noGrp="1" noChangeAspect="1" noChangeArrowheads="1"/>
          </p:cNvSpPr>
          <p:nvPr isPhoto="1"/>
        </p:nvSpPr>
        <p:spPr bwMode="auto">
          <a:xfrm>
            <a:off x="2700338" y="2133600"/>
            <a:ext cx="3633787" cy="272891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AutoShape 3" descr="image065"/>
          <p:cNvSpPr>
            <a:spLocks noGrp="1" noChangeAspect="1" noChangeArrowheads="1"/>
          </p:cNvSpPr>
          <p:nvPr isPhoto="1"/>
        </p:nvSpPr>
        <p:spPr bwMode="auto">
          <a:xfrm>
            <a:off x="1828800" y="685800"/>
            <a:ext cx="54864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19455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AutoShape 3" descr="image070"/>
          <p:cNvSpPr>
            <a:spLocks noGrp="1" noChangeAspect="1" noChangeArrowheads="1"/>
          </p:cNvSpPr>
          <p:nvPr isPhoto="1"/>
        </p:nvSpPr>
        <p:spPr bwMode="auto">
          <a:xfrm>
            <a:off x="2740025" y="685800"/>
            <a:ext cx="366395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7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AutoShape 3" descr="image001"/>
          <p:cNvSpPr>
            <a:spLocks noGrp="1" noChangeAspect="1" noChangeArrowheads="1"/>
          </p:cNvSpPr>
          <p:nvPr isPhoto="1"/>
        </p:nvSpPr>
        <p:spPr bwMode="auto">
          <a:xfrm>
            <a:off x="2627313" y="2349500"/>
            <a:ext cx="4027487" cy="275272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AutoShape 3" descr="image013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AutoShape 3" descr="image018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AutoShape 3" descr="image014"/>
          <p:cNvSpPr>
            <a:spLocks noGrp="1" noChangeAspect="1" noChangeArrowheads="1"/>
          </p:cNvSpPr>
          <p:nvPr isPhoto="1"/>
        </p:nvSpPr>
        <p:spPr bwMode="auto">
          <a:xfrm>
            <a:off x="685800" y="847725"/>
            <a:ext cx="7772400" cy="51609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AutoShape 3" descr="image019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AutoShape 3" descr="image022"/>
          <p:cNvSpPr>
            <a:spLocks noGrp="1" noChangeAspect="1" noChangeArrowheads="1"/>
          </p:cNvSpPr>
          <p:nvPr isPhoto="1"/>
        </p:nvSpPr>
        <p:spPr bwMode="auto">
          <a:xfrm>
            <a:off x="685800" y="835025"/>
            <a:ext cx="7772400" cy="51863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1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AutoShape 3" descr="image017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AutoShape 3" descr="image067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AutoShape 3" descr="image068"/>
          <p:cNvSpPr>
            <a:spLocks noGrp="1" noChangeAspect="1" noChangeArrowheads="1"/>
          </p:cNvSpPr>
          <p:nvPr isPhoto="1"/>
        </p:nvSpPr>
        <p:spPr bwMode="auto">
          <a:xfrm>
            <a:off x="2533650" y="685800"/>
            <a:ext cx="40767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0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NDE COMIENZO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DONDE COMIENZO</Template>
  <TotalTime>1</TotalTime>
  <Words>26</Words>
  <Application>Microsoft Office PowerPoint</Application>
  <PresentationFormat>Presentación en pantalla (4:3)</PresentationFormat>
  <Paragraphs>6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DONDE COMIENZO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2019-08-12T18:28:31Z</dcterms:created>
  <dcterms:modified xsi:type="dcterms:W3CDTF">2019-08-12T18:29:53Z</dcterms:modified>
</cp:coreProperties>
</file>