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8" r:id="rId4"/>
    <p:sldId id="256" r:id="rId5"/>
    <p:sldId id="289" r:id="rId6"/>
    <p:sldId id="285" r:id="rId7"/>
    <p:sldId id="277" r:id="rId8"/>
    <p:sldId id="276" r:id="rId9"/>
    <p:sldId id="290" r:id="rId10"/>
    <p:sldId id="293" r:id="rId11"/>
    <p:sldId id="280" r:id="rId12"/>
    <p:sldId id="294" r:id="rId13"/>
    <p:sldId id="274" r:id="rId14"/>
    <p:sldId id="261" r:id="rId15"/>
    <p:sldId id="264" r:id="rId16"/>
    <p:sldId id="287" r:id="rId17"/>
    <p:sldId id="295" r:id="rId18"/>
    <p:sldId id="288" r:id="rId19"/>
    <p:sldId id="258" r:id="rId20"/>
    <p:sldId id="279" r:id="rId21"/>
    <p:sldId id="291" r:id="rId22"/>
    <p:sldId id="263" r:id="rId23"/>
    <p:sldId id="259" r:id="rId24"/>
    <p:sldId id="292" r:id="rId25"/>
    <p:sldId id="286" r:id="rId26"/>
    <p:sldId id="281" r:id="rId27"/>
    <p:sldId id="284" r:id="rId28"/>
    <p:sldId id="283" r:id="rId29"/>
    <p:sldId id="282" r:id="rId30"/>
    <p:sldId id="278" r:id="rId31"/>
    <p:sldId id="275" r:id="rId32"/>
    <p:sldId id="273" r:id="rId33"/>
    <p:sldId id="272" r:id="rId34"/>
    <p:sldId id="271" r:id="rId35"/>
    <p:sldId id="270" r:id="rId36"/>
    <p:sldId id="269" r:id="rId37"/>
    <p:sldId id="267" r:id="rId38"/>
    <p:sldId id="268" r:id="rId39"/>
    <p:sldId id="266" r:id="rId40"/>
    <p:sldId id="265" r:id="rId41"/>
    <p:sldId id="262" r:id="rId42"/>
    <p:sldId id="260" r:id="rId43"/>
    <p:sldId id="257" r:id="rId44"/>
    <p:sldId id="296" r:id="rId45"/>
    <p:sldId id="299" r:id="rId4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a0zIcn2g5xpvmLb4NpNIw" hashData="X1m33yO6ioEE0Gt2K9uaarMN6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All/>
    <p:penClr>
      <a:srgbClr val="FF0000"/>
    </p:penClr>
  </p:showPr>
  <p:clrMru>
    <a:srgbClr val="996633"/>
    <a:srgbClr val="FFFF99"/>
    <a:srgbClr val="CCFF33"/>
    <a:srgbClr val="FF0066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32787"/>
    <p:restoredTop sz="90929"/>
  </p:normalViewPr>
  <p:slideViewPr>
    <p:cSldViewPr>
      <p:cViewPr>
        <p:scale>
          <a:sx n="45" d="100"/>
          <a:sy n="45" d="100"/>
        </p:scale>
        <p:origin x="-2100" y="-9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FFAF-4499-4282-A734-BC6A4E86A40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CB13D-4334-40A2-9E8F-E957AD7E1A2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C186A-5084-43FD-8C34-1D377B62B5B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2465-562E-4480-B50E-327A5D09B06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995EF-0761-4D36-BB46-86D413B93A3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3B487-613C-48EE-B5DC-6A5E00B409A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A9FF4-A420-4773-8D7B-A4EE9A452CE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B3C6B-5779-4C28-893F-80ED64AF16B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D746F-1F61-44E2-93FF-D42A387B80F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85989-96DD-4EB6-A91E-4F7A3461A94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2FAE9-524F-4C4C-A618-F44A85B1EFE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CD86321-4B35-4887-9099-C566BFD7EBE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33400"/>
            <a:ext cx="3178175" cy="34290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4114800" y="754063"/>
            <a:ext cx="457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>
                <a:solidFill>
                  <a:srgbClr val="0000FF"/>
                </a:solidFill>
                <a:latin typeface="Lucida Calligraphy" pitchFamily="66" charset="0"/>
              </a:rPr>
              <a:t>Automático         No cliquear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733800" y="2514600"/>
            <a:ext cx="54102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5400" b="1" dirty="0">
                <a:solidFill>
                  <a:srgbClr val="0000FF"/>
                </a:solidFill>
                <a:latin typeface="Lucida Calligraphy" pitchFamily="66" charset="0"/>
              </a:rPr>
              <a:t>Donald            ZOLAN</a:t>
            </a:r>
            <a:endParaRPr lang="fr-FR" sz="5400" dirty="0">
              <a:solidFill>
                <a:srgbClr val="0000FF"/>
              </a:solidFill>
              <a:latin typeface="Lucida Calligraphy" pitchFamily="66" charset="0"/>
            </a:endParaRP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838200" y="4953000"/>
            <a:ext cx="7620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 dirty="0">
                <a:solidFill>
                  <a:srgbClr val="0000FF"/>
                </a:solidFill>
                <a:latin typeface="Lucida Calligraphy" pitchFamily="66" charset="0"/>
              </a:rPr>
              <a:t>El </a:t>
            </a:r>
            <a:r>
              <a:rPr lang="fr-FR" sz="4000" dirty="0" err="1">
                <a:solidFill>
                  <a:srgbClr val="0000FF"/>
                </a:solidFill>
                <a:latin typeface="Lucida Calligraphy" pitchFamily="66" charset="0"/>
              </a:rPr>
              <a:t>pintor</a:t>
            </a:r>
            <a:r>
              <a:rPr lang="fr-FR" sz="4000" dirty="0">
                <a:solidFill>
                  <a:srgbClr val="0000FF"/>
                </a:solidFill>
                <a:latin typeface="Lucida Calligraphy" pitchFamily="66" charset="0"/>
              </a:rPr>
              <a:t> de los </a:t>
            </a:r>
            <a:r>
              <a:rPr lang="fr-FR" sz="4000" dirty="0" err="1">
                <a:solidFill>
                  <a:srgbClr val="0000FF"/>
                </a:solidFill>
                <a:latin typeface="Lucida Calligraphy" pitchFamily="66" charset="0"/>
              </a:rPr>
              <a:t>niños</a:t>
            </a:r>
            <a:r>
              <a:rPr lang="fr-FR" sz="4000" dirty="0">
                <a:solidFill>
                  <a:srgbClr val="0000FF"/>
                </a:solidFill>
                <a:latin typeface="Lucida Calligraphy" pitchFamily="66" charset="0"/>
              </a:rPr>
              <a:t>             * * * *</a:t>
            </a:r>
          </a:p>
        </p:txBody>
      </p:sp>
    </p:spTree>
  </p:cSld>
  <p:clrMapOvr>
    <a:masterClrMapping/>
  </p:clrMapOvr>
  <p:transition spd="slow" advTm="4000">
    <p:sndAc>
      <p:stSnd>
        <p:snd r:embed="rId2" name="Mozart - Concierto para pia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utoUpdateAnimBg="0"/>
      <p:bldP spid="4403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191000" y="1143000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>
                <a:solidFill>
                  <a:srgbClr val="0000FF"/>
                </a:solidFill>
                <a:latin typeface="Lucida Calligraphy" pitchFamily="66" charset="0"/>
              </a:rPr>
              <a:t>Conocido como el artista de los niños.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685800" y="4114800"/>
            <a:ext cx="80772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>
                <a:solidFill>
                  <a:srgbClr val="0000FF"/>
                </a:solidFill>
                <a:latin typeface="Lucida Calligraphy" pitchFamily="66" charset="0"/>
              </a:rPr>
              <a:t>Su trabajo plasma la alegría de la infancia,</a:t>
            </a:r>
            <a:br>
              <a:rPr lang="fr-FR" sz="3600">
                <a:solidFill>
                  <a:srgbClr val="0000FF"/>
                </a:solidFill>
                <a:latin typeface="Lucida Calligraphy" pitchFamily="66" charset="0"/>
              </a:rPr>
            </a:br>
            <a:r>
              <a:rPr lang="fr-FR" sz="3600">
                <a:solidFill>
                  <a:srgbClr val="0000FF"/>
                </a:solidFill>
                <a:latin typeface="Lucida Calligraphy" pitchFamily="66" charset="0"/>
              </a:rPr>
              <a:t>con toda su inocencia, su fuerza y su amor.                                     * * * * *</a:t>
            </a:r>
          </a:p>
        </p:txBody>
      </p:sp>
      <p:pic>
        <p:nvPicPr>
          <p:cNvPr id="3076" name="Picture 6" descr="J:\Zolan Peintre d'enfants\Palette peintu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148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utoUpdateAnimBg="0"/>
      <p:bldP spid="4506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396413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324975" cy="699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513"/>
            <a:ext cx="9251950" cy="693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5413"/>
            <a:ext cx="9324975" cy="699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324975" cy="699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5195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0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324975" cy="691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396413" cy="694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324975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396413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513"/>
            <a:ext cx="9324975" cy="699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3200400" y="1371600"/>
            <a:ext cx="5943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800">
                <a:solidFill>
                  <a:srgbClr val="996633"/>
                </a:solidFill>
                <a:latin typeface="Lucida Calligraphy" pitchFamily="66" charset="0"/>
              </a:rPr>
              <a:t>Mozart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3276600" y="2590800"/>
            <a:ext cx="5867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>
                <a:solidFill>
                  <a:srgbClr val="996633"/>
                </a:solidFill>
                <a:latin typeface="Lucida Calligraphy" pitchFamily="66" charset="0"/>
              </a:rPr>
              <a:t>Concierto                para piano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1676400" y="4572000"/>
            <a:ext cx="52578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9600">
                <a:solidFill>
                  <a:srgbClr val="996633"/>
                </a:solidFill>
                <a:latin typeface="Lucida Calligraphy" pitchFamily="66" charset="0"/>
              </a:rPr>
              <a:t>FIN</a:t>
            </a:r>
          </a:p>
        </p:txBody>
      </p:sp>
      <p:pic>
        <p:nvPicPr>
          <p:cNvPr id="45061" name="Picture 9" descr="J:\Zolan Peintre d'enfants\Donald Zolan 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9563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10"/>
          <p:cNvSpPr txBox="1">
            <a:spLocks noChangeArrowheads="1"/>
          </p:cNvSpPr>
          <p:nvPr/>
        </p:nvSpPr>
        <p:spPr bwMode="auto">
          <a:xfrm>
            <a:off x="3200400" y="381000"/>
            <a:ext cx="5943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>
                <a:solidFill>
                  <a:srgbClr val="996633"/>
                </a:solidFill>
                <a:latin typeface="Lucida Calligraphy" pitchFamily="66" charset="0"/>
              </a:rPr>
              <a:t>Música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utoUpdateAnimBg="0"/>
      <p:bldP spid="43015" grpId="0" autoUpdateAnimBg="0"/>
      <p:bldP spid="43016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olan_Peintre_d-enfants_Mozart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Zolan_Peintre_d-enfants_Mozart</Template>
  <TotalTime>4</TotalTime>
  <Words>53</Words>
  <Application>Microsoft Office PowerPoint</Application>
  <PresentationFormat>Presentación en pantalla (4:3)</PresentationFormat>
  <Paragraphs>11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Lucida Calligraphy</vt:lpstr>
      <vt:lpstr>Zolan_Peintre_d-enfants_Mozart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2018-12-16T14:27:59Z</dcterms:created>
  <dcterms:modified xsi:type="dcterms:W3CDTF">2018-12-16T14:32:27Z</dcterms:modified>
</cp:coreProperties>
</file>