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2" r:id="rId3"/>
    <p:sldId id="314" r:id="rId4"/>
    <p:sldId id="309" r:id="rId5"/>
    <p:sldId id="258" r:id="rId6"/>
    <p:sldId id="260" r:id="rId7"/>
    <p:sldId id="262" r:id="rId8"/>
    <p:sldId id="263" r:id="rId9"/>
    <p:sldId id="264" r:id="rId10"/>
    <p:sldId id="265" r:id="rId11"/>
    <p:sldId id="267" r:id="rId12"/>
    <p:sldId id="269" r:id="rId13"/>
    <p:sldId id="270" r:id="rId14"/>
    <p:sldId id="300" r:id="rId15"/>
    <p:sldId id="271" r:id="rId16"/>
    <p:sldId id="310" r:id="rId17"/>
    <p:sldId id="272" r:id="rId18"/>
    <p:sldId id="273" r:id="rId19"/>
    <p:sldId id="293" r:id="rId20"/>
    <p:sldId id="299" r:id="rId21"/>
    <p:sldId id="274" r:id="rId22"/>
    <p:sldId id="275" r:id="rId23"/>
    <p:sldId id="277" r:id="rId24"/>
    <p:sldId id="278" r:id="rId25"/>
    <p:sldId id="279" r:id="rId26"/>
    <p:sldId id="311" r:id="rId27"/>
    <p:sldId id="281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4" r:id="rId36"/>
    <p:sldId id="295" r:id="rId37"/>
    <p:sldId id="297" r:id="rId38"/>
    <p:sldId id="301" r:id="rId39"/>
    <p:sldId id="304" r:id="rId40"/>
    <p:sldId id="305" r:id="rId41"/>
    <p:sldId id="308" r:id="rId42"/>
    <p:sldId id="315" r:id="rId43"/>
    <p:sldId id="316" r:id="rId44"/>
    <p:sldId id="317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oyOVuEnkbfJZrMTL/A6Vg==" hashData="vF34OFRjgZnj0/QDPJvWpl4lQy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5F9CD-FC12-46AB-B34B-FFC3511228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145860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3DC1E-2F09-47DA-B16E-A8D0CE2348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11208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A3476-BFF9-40B1-9734-F1A0490D36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7538752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DBBFC-02E6-4979-A6F0-F98D4815E7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303656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18B66-0210-401D-A4DF-AF9F673103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078763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A3828-0532-4648-94CC-42F743EA26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626353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71E7E-14DE-47FA-9D87-7FB47BDF63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377926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C1331-D03C-4E3B-B887-960F062C69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764015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383CB-2DD9-4FB3-BE2F-32A2EA1F1F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9749803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1C2A5-C0A1-4DEF-B2D9-3D9F87716A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9098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42EED-82EF-4E04-8A2A-F8D7D6E74C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1849376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75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F09B4BD-EF88-464E-85A0-3D4566A466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2EaRp2-TlSU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sney-magic-kingdom-pluto-at-para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WordArt 3"/>
          <p:cNvSpPr>
            <a:spLocks noChangeArrowheads="1" noChangeShapeType="1" noTextEdit="1"/>
          </p:cNvSpPr>
          <p:nvPr/>
        </p:nvSpPr>
        <p:spPr bwMode="auto">
          <a:xfrm>
            <a:off x="1403350" y="1268413"/>
            <a:ext cx="6408738" cy="3816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CCCC"/>
                </a:solidFill>
                <a:latin typeface="Berlin Sans FB"/>
              </a:rPr>
              <a:t>DISNEY WORLD</a:t>
            </a:r>
          </a:p>
          <a:p>
            <a:pPr algn="ctr"/>
            <a:r>
              <a:rPr lang="es-ES" sz="3600" b="1" kern="10" dirty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CCCC"/>
                </a:solidFill>
                <a:latin typeface="Berlin Sans FB"/>
              </a:rPr>
              <a:t>ORLANDO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13 vals (la cenicient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animBg="1"/>
      <p:bldP spid="645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836613"/>
            <a:ext cx="8208962" cy="52895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b="1" smtClean="0">
                <a:solidFill>
                  <a:srgbClr val="FFCCCC"/>
                </a:solidFill>
              </a:rPr>
              <a:t>Walt Disney World Resort, algunas veces llamado solamente Walt Disney World o Disney World es un complejo recreacional famoso por sus parques temáticos y numerosos hoteles. El complejo es operado por una división de la compañía Disney, que es la propietaria. Está localizado en la zona de Lake Buena Vista y Bay Lake en Florida, fuera de los límites de la ciudad de Orlando.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b="1" smtClean="0">
                <a:solidFill>
                  <a:srgbClr val="FFCCCC"/>
                </a:solidFill>
              </a:rPr>
              <a:t>La construcción empezó en 1967, menos de un año después de la muerte de Walt Disney. El 1 de octubre de 1971, abrió sus puertas solo el parque conocido como Magic Kingdom, más tarde se fueron añadiendo al complejo los parques temáticos Epcot, Disney's Hollywood Studios y Disney Animal Kingdom.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/>
      <p:bldP spid="68611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Ryans-Florida-09-9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Picture 5" descr="Magic_Kingdom_Halloween_8_by_Disney_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Picture 6" descr="Magic_Kingdom_Halloween_8_by_Disney_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250767_or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disneylandsleepingbeautycastle50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510069156_bffa44b95c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33093-hi-P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disney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WALT-DISNEY-WORLD-VAC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photo_micke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89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389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389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2008 Christmas Ornaments from the Magic Kingdom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2008 Christmas Ornaments from the Magic Kingdom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677275" cy="65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2008 Christmas Ornaments from the Magic Kingdom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8172450" cy="612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 descr="2008 Christmas Ornaments from the Magic Kingdom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54063"/>
            <a:ext cx="7273925" cy="545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0213AR_1002DZ63983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0213AR_1002DZ63983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532813" cy="639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0213AR_1002DZ63983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817245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0213AR_1002DZ63983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647700"/>
            <a:ext cx="7669213" cy="551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15_magic-kingdom-views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bibbidobobbidiboutiqu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MT-Scen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MT-Scen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orl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orl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Estados unidos 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5" descr="Estados unidos 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Orlando-Ev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 descr="Orlando-Ev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005AU_0173GD575789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5" descr="1005AU_0173GD575789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MNSSHP_-_Cinderella_Cas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4075" y="0"/>
            <a:ext cx="11268075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suri-cruise-disney-world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suri-cruise-disney-world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677275" cy="65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suri-cruise-disney-world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8101013" cy="607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7" descr="suri-cruise-disney-world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647700"/>
            <a:ext cx="7380288" cy="553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magic-kingdom-orlando-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 descr="magic-kingdom-orlando-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 descr="magic-kingdom-orlando-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halloween_at_the_magic_kingdom_by_tollieschmid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3000" y="0"/>
            <a:ext cx="1155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Magic_Kingdom_Halloween_24_by_Disney_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620713"/>
            <a:ext cx="9864726" cy="825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6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Magic-Blue-Castle-740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Magic-Blue-Castle-740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Magic-Blue-Castle-740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MAGIC_KINGDOM_Wallpaper_vpu5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7" descr="MAGIC_KINGDOM_Wallpaper_vpu5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magic-kingdom-cinderella-cas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magic-kingdom-cinderella-cas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mk-castle-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638" y="-387350"/>
            <a:ext cx="11196638" cy="748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castleligh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5" descr="PHOTO_10167233_63272_24868987_m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Magic Kingdom Castle at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 descr="Magic Kingdom Castle at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 descr="Magic Kingdom Castle at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5" y="5657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MK_Mor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Castle_Tokyo_Cindere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ay 3 Magic Kingdom -- Show in front of castle (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 descr="Day 3 Magic Kingdom -- Show in front of castle (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4313"/>
            <a:ext cx="9144000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DISNEY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926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6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mickey-mous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 descr="mickey-mous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isney-minnie-mous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8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5" descr="easter2982_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6" descr="disney-minnie-mous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8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7" descr="easter2982_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agic-kingdom-halloween-1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1563" y="0"/>
            <a:ext cx="11485563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mickey-mouse-pa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350"/>
            <a:ext cx="9144000" cy="792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5" descr="mickey-mouse-pa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171450"/>
            <a:ext cx="9144000" cy="792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IMG00037-20100102-15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5" descr="IMG00037-20100102-15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amber-riley-magic-kingdom-debby-ryan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5" descr="amber-riley-magic-kingdom-debby-ryan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95288"/>
            <a:ext cx="8496300" cy="646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disney-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5" descr="electrical para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expo-h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638" y="0"/>
            <a:ext cx="11196638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thunder-train-close-up-1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0338" y="0"/>
            <a:ext cx="11844338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big_thunder_r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5" descr="big_thunder_r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dsc086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69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6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walt_disney_world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7" name="Picture 3" descr="walt_disney_world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8532813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8" name="Picture 4" descr="walt_disney_world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8101013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6227763" y="188913"/>
            <a:ext cx="2028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800" b="1">
                <a:solidFill>
                  <a:srgbClr val="FF0000"/>
                </a:solidFill>
                <a:latin typeface="Brush Script MT" pitchFamily="66" charset="0"/>
              </a:rPr>
              <a:t>Josefina D. Bel</a:t>
            </a:r>
          </a:p>
        </p:txBody>
      </p:sp>
      <p:pic>
        <p:nvPicPr>
          <p:cNvPr id="72710" name="Picture 6" descr="video1-icon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229225"/>
            <a:ext cx="19431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7308850" y="6021388"/>
            <a:ext cx="1382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CLICK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727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445921817FTWmrL_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WordArt 3"/>
          <p:cNvSpPr>
            <a:spLocks noChangeArrowheads="1" noChangeShapeType="1" noTextEdit="1"/>
          </p:cNvSpPr>
          <p:nvPr/>
        </p:nvSpPr>
        <p:spPr bwMode="auto">
          <a:xfrm>
            <a:off x="5580112" y="548680"/>
            <a:ext cx="3312666" cy="93645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CCCC"/>
                </a:solidFill>
                <a:latin typeface="Berlin Sans FB"/>
              </a:rPr>
              <a:t>FIN</a:t>
            </a:r>
            <a:endParaRPr lang="es-ES" sz="3600" b="1" kern="10" dirty="0">
              <a:ln w="9525">
                <a:solidFill>
                  <a:srgbClr val="CC0000"/>
                </a:solidFill>
                <a:round/>
                <a:headEnd/>
                <a:tailEnd/>
              </a:ln>
              <a:solidFill>
                <a:srgbClr val="FFCCCC"/>
              </a:solidFill>
              <a:latin typeface="Berlin Sans FB"/>
            </a:endParaRPr>
          </a:p>
        </p:txBody>
      </p:sp>
    </p:spTree>
    <p:extLst>
      <p:ext uri="{BB962C8B-B14F-4D97-AF65-F5344CB8AC3E}">
        <p14:creationId xmlns:p14="http://schemas.microsoft.com/office/powerpoint/2010/main" val="1305045706"/>
      </p:ext>
    </p:extLst>
  </p:cSld>
  <p:clrMapOvr>
    <a:masterClrMapping/>
  </p:clrMapOvr>
  <p:transition spd="slow">
    <p:zoom/>
    <p:sndAc>
      <p:stSnd loop="1">
        <p:snd r:embed="rId2" name="13 vals (la cenicient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animBg="1"/>
      <p:bldP spid="6451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ney-World-Orlando .. 20 06 201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Disney-World-Orlando .. 20 06 2011</Template>
  <TotalTime>5</TotalTime>
  <Words>151</Words>
  <Application>Microsoft Office PowerPoint</Application>
  <PresentationFormat>Presentación en pantalla (4:3)</PresentationFormat>
  <Paragraphs>9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Brush Script MT</vt:lpstr>
      <vt:lpstr>MS Gothic</vt:lpstr>
      <vt:lpstr>Wingdings</vt:lpstr>
      <vt:lpstr>Disney-World-Orlando .. 20 06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2020-04-23T19:52:37Z</dcterms:created>
  <dcterms:modified xsi:type="dcterms:W3CDTF">2020-04-23T19:58:16Z</dcterms:modified>
</cp:coreProperties>
</file>