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ClS1gY9xqb7FAJ1COKUTA==" hashData="Gb7eR8Eqg1b60GxPPTBNQ5OI/t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E7E19F-1414-4FF7-98F9-3DAB1FDD7EB1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5A321-16B7-4953-9303-B5B1CA1DBDEF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051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4F8D4-C162-4DA7-B246-62980663F59B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32918-FF8F-4059-BE58-91752ACB30B6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A7E2-84CB-4E6F-A0DB-28C6F8590B38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EE4C-FD9D-4DBA-9208-47C90CBC891F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047-D659-43D7-82A9-D60402ED34D3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7E1C-E124-42AC-921B-973E98F5F77C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5C032-995B-4CDE-815C-78962A1DFF83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68F19-860A-4E4B-98A7-AE1C3EC75D57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F653-6E69-469D-AA91-08109815CBBC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C800A-AF6B-41D5-AA98-69601445ADDE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3598B-ECBB-46BC-ACBD-720FC5343A73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322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6C689-79B2-485E-9F91-3903E24F6312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5709D-1DE5-4567-B679-3A8AD8C4A177}" type="slidenum">
              <a:rPr lang="fr-FR" smtClean="0"/>
              <a:t>‹Nº›</a:t>
            </a:fld>
            <a:endParaRPr lang="fr-FR" dirty="0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  <p:hf sldNum="0" hdr="0" ftr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tricia\Desktop\rhe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226" y="0"/>
            <a:ext cx="2527300" cy="3158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39752" y="4221088"/>
            <a:ext cx="45182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b="1" dirty="0"/>
          </a:p>
          <a:p>
            <a:r>
              <a:rPr lang="es-ES" b="1" dirty="0"/>
              <a:t>"La amistad del perro es sin duda más viva y constante que la del Hombre (Montaigne)"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899592" y="3416226"/>
            <a:ext cx="65527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CACHORROS</a:t>
            </a:r>
            <a:endParaRPr lang="fr-FR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44BB-379C-4DBC-8C7E-F07AACE163FB}" type="datetime1">
              <a:rPr lang="fr-FR" smtClean="0"/>
              <a:t>16/01/2022</a:t>
            </a:fld>
            <a:endParaRPr lang="fr-FR" dirty="0"/>
          </a:p>
        </p:txBody>
      </p:sp>
      <p:sp>
        <p:nvSpPr>
          <p:cNvPr id="2" name="1 CuadroTexto"/>
          <p:cNvSpPr txBox="1"/>
          <p:nvPr/>
        </p:nvSpPr>
        <p:spPr>
          <a:xfrm>
            <a:off x="611560" y="5975414"/>
            <a:ext cx="1620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PASALAS TÚ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7358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  <p:sndAc>
          <p:stSnd loop="1">
            <p:snd r:embed="rId2" name="MichelFugain-ChanteLaVieChante12.wav"/>
          </p:stSnd>
        </p:sndAc>
      </p:transition>
    </mc:Choice>
    <mc:Fallback xmlns="">
      <p:transition spd="slow">
        <p:blinds dir="vert"/>
        <p:sndAc>
          <p:stSnd loop="1">
            <p:snd r:embed="rId4" name="MichelFugain-ChanteLaVieChante1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atricia\Desktop\chiens\82190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57418-4820-4195-ABB3-64ABCF899EC1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3006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atricia\Desktop\chiens\82190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A50D9-1805-4B7E-AF88-FC62043B6F57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4501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atricia\AppData\Local\Temp\qprAEF1.tmp\QPR\8219103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737B0-B307-42B1-9E49-DAB09877A002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619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atricia\AppData\Local\Temp\qprAEF1.tmp\QPR\8219106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5297D-064B-4430-BC86-116268C6F6E7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9807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atricia\AppData\Local\Temp\qprAEF1.tmp\QPR\8219107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E90-A41D-485C-851D-20CD853623E2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089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atricia\AppData\Local\Temp\qprAEF1.tmp\QPR\821911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0DF5-C44F-41EF-B443-BBB9C04C6AB6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1104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Patricia\AppData\Local\Temp\qprAEF1.tmp\QPR\8219113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24D0B-C391-4379-8654-173F63702FA2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0790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Patricia\AppData\Local\Temp\qprAEF1.tmp\QPR\8219115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8"/>
            <a:ext cx="9144000" cy="6855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675E-6198-4A5B-A203-8C0D529CD0AC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840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Patricia\AppData\Local\Temp\qprAEF1.tmp\QPR\821912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2112-8AEE-4811-B1BD-5DDC78CC150D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1698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Patricia\AppData\Local\Temp\qprAEF1.tmp\QPR\Adorable-Puppies-puppies-22289922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DED62-8430-4AAC-AB63-4D5DBFD3FD48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0589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Patricia\AppData\Local\Temp\qprAEF1.tmp\QPR\Adorable-Puppies-puppies-22289934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AF0-ED2F-4954-B773-27749433CA51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1134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Patricia\AppData\Local\Temp\qprAEF1.tmp\QPR\Adorable-Puppies-puppies-22289943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88" y="0"/>
            <a:ext cx="91573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3C98-F616-4A2A-858E-22932C71C9E6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4867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Patricia\AppData\Local\Temp\qprAEF1.tmp\QPR\Adorable-Puppies-puppies-22289989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9E0D6-4CA3-4F9A-AB83-703DD2AC274E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237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Patricia\AppData\Local\Temp\qprAEF1.tmp\QPR\Cute-Puppies-puppies-16094586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FDD1-3874-4787-9784-365501C3BD1D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5221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Patricia\AppData\Local\Temp\qprAEF1.tmp\QPR\Cute-Puppies-puppies-16094603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8986-4073-417A-9DBB-6AECEAC811D4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302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Patricia\AppData\Local\Temp\qprAEF1.tmp\QPR\Cute-Puppies-puppies-16094611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CB1F1-F7D5-406D-9484-3E1C7E7F7A45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27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Patricia\AppData\Local\Temp\qprAEF1.tmp\QPR\Cute-Puppies-puppies-16094618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4" y="0"/>
            <a:ext cx="91523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F4731-4C63-4E12-9657-5D259B280F27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2719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Patricia\AppData\Local\Temp\qprAEF1.tmp\QPR\Cute-Puppies-puppies-16094619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70" y="0"/>
            <a:ext cx="9177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9C5B7-79EC-4303-B5D4-12CFCECFEAE3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786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Patricia\AppData\Local\Temp\qprAEF1.tmp\QPR\Cute-Puppies-puppies-16094620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86" y="-99392"/>
            <a:ext cx="915488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76AA8-652F-4AE3-AFEA-E5027D22474B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052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Patricia\AppData\Local\Temp\qprAEF1.tmp\QPR\Cute-Puppies-puppies-22040864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94" y="0"/>
            <a:ext cx="9167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DB34F-0FE1-4E79-9E1F-6E43D217B451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4043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Patricia\AppData\Local\Temp\qprAEF1.tmp\QPR\Cute-Puppies-puppies-22040869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60CF-BD10-4A5F-9BB2-AC970A6C8F9E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290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Users\Patricia\AppData\Local\Temp\qprAEF1.tmp\QPR\Cute-Puppies-puppies-22040919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DE1-6F7F-46F5-83F1-89AD9D70A9D2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3806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Patricia\AppData\Local\Temp\qprAEF1.tmp\QPR\Cute-Puppies-puppies-22040922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38" y="0"/>
            <a:ext cx="91514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6A2B2-5F42-4974-A295-BB210C004FB7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9572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Patricia\AppData\Local\Temp\qprAEF1.tmp\QPR\Cute-Puppies-puppies-22040925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94" y="0"/>
            <a:ext cx="91648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ED4C5-6AB1-48D0-9CC2-87CED4FDECAA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1639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Patricia\AppData\Local\Temp\qprAEF1.tmp\QPR\Cute-Puppies-puppies-22040935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0" y="0"/>
            <a:ext cx="91456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BF0A1-DD50-402A-8928-5C68C1E67ACE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06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Patricia\AppData\Local\Temp\qprAEF1.tmp\QPR\Cute-Puppies-puppies-22040943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102F9-2B35-47A2-96EE-FA0F3A96721A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3135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Patricia\AppData\Local\Temp\qprAEF1.tmp\QPR\Cute-Puppies-puppies-22040946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44" y="0"/>
            <a:ext cx="91875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A9F-52A8-44DD-B6A3-74BB7F523CA8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124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Patricia\AppData\Local\Temp\qprAEF1.tmp\QPR\Cute-Puppy-puppies-15813366-1600-12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D8D5-46F1-41FA-B005-1D9FE58EC275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7806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Patricia\AppData\Local\Temp\qprAEF1.tmp\QPR\Cute-Puppy-puppies-15813371-1600-10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ACAC-6406-49C5-8B0E-C069EB671CC1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8461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Patricia\AppData\Local\Temp\qprAEF1.tmp\QPR\Cute-Puppy-puppies-15813437-1024-768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1D869-3C59-436C-9B8C-0EFB4A167B0E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0376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Patricia\AppData\Local\Temp\qprAEF1.tmp\QPR\Little-Beauty-puppies-15897309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135C2-68F8-4E4B-A665-51BBFE4AFEF0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93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Patricia\AppData\Local\Temp\qprAEF1.tmp\QPR\Little-Sweethearts-puppies-22409905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D48D2-ED9A-4267-B399-ADAE8D5A883C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1642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Patricia\AppData\Local\Temp\qprAEF1.tmp\QPR\Little-Sweethearts-puppies-22409910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87A6-6741-428B-920F-F866E5AF5407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1215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Patricia\AppData\Local\Temp\qprAEF1.tmp\QPR\Little-Sweethearts-puppies-22409914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1C7D-B660-4169-94EB-115917635D5D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170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Patricia\AppData\Local\Temp\qprAEF1.tmp\QPR\Little-Sweethearts-puppies-22410120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EB31-9F9B-4A1E-B455-77F271F9A6EB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622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Patricia\AppData\Local\Temp\qprAEF1.tmp\QPR\OH-NO-My-spots-have-fell-off-puppies-15897254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516F1-1F36-4A85-A438-E3483222B2FB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3757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Patricia\AppData\Local\Temp\qprAEF1.tmp\QPR\Puppies-puppies-16436743-1024-768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314" y="0"/>
            <a:ext cx="92093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B427-131B-447A-9F25-EF7E068BD0D2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574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Patricia\AppData\Local\Temp\qprAEF1.tmp\QPR\Puppies-puppies-16436752-1024-768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6" y="0"/>
            <a:ext cx="91481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6CA5-75DD-4C1F-B2BD-BFE0D6E784E6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9028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Patricia\AppData\Local\Temp\qprAEF1.tmp\QPR\Puppies-puppies-16436771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8CCE-5624-4FA4-AEE8-99142290B562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5413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Patricia\AppData\Local\Temp\qprAEF1.tmp\QPR\Puppies-puppies-16436815-1152-864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5BE72-054E-4ECF-BD00-E1931A59A7B7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21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Patricia\AppData\Local\Temp\qprAEF1.tmp\QPR\Puppies-puppies-16436825-800-6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8" y="0"/>
            <a:ext cx="91540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81CDA-98A6-4CEB-B280-20FF2842D98D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5025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Patricia\AppData\Local\Temp\qprAEF1.tmp\QPR\Puppies-puppies-16436837-1920-144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76" y="0"/>
            <a:ext cx="91707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26AD-217B-41A5-937C-292F8DDF23C0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6355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Patricia\AppData\Local\Temp\qprAEF1.tmp\QPR\Siberian-Husky-Puppy-puppies-15897210-1280-800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90" y="0"/>
            <a:ext cx="91598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06E3-9C2D-4541-BFA4-6537A9F17965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074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Patricia\AppData\Local\Temp\qprAEF1.tmp\QPR\Cute-Puppy-puppies-15813490-1024-768-qp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BE5DA-1871-4F79-AD73-31626F2C20DF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269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Patricia\Desktop\chiens\Sweet-Puppy-puppies-16094471-1280-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62"/>
            <a:ext cx="9163202" cy="6864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E925A-3332-4C4B-AB9F-615DE69C5032}" type="datetime1">
              <a:rPr lang="fr-FR" smtClean="0"/>
              <a:t>16/01/2022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706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chiots .. 30 05 2012">
  <a:themeElements>
    <a:clrScheme name="été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été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été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chiots .. 30 05 2012</Template>
  <TotalTime>7</TotalTime>
  <Words>84</Words>
  <Application>Microsoft Office PowerPoint</Application>
  <PresentationFormat>Presentación en pantalla (4:3)</PresentationFormat>
  <Paragraphs>52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Les chiots .. 30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2022-01-16T17:49:30Z</dcterms:created>
  <dcterms:modified xsi:type="dcterms:W3CDTF">2022-01-16T17:57:09Z</dcterms:modified>
</cp:coreProperties>
</file>