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9" r:id="rId5"/>
    <p:sldId id="277" r:id="rId6"/>
    <p:sldId id="275" r:id="rId7"/>
    <p:sldId id="276" r:id="rId8"/>
    <p:sldId id="278" r:id="rId9"/>
    <p:sldId id="292" r:id="rId10"/>
    <p:sldId id="297" r:id="rId11"/>
    <p:sldId id="258" r:id="rId12"/>
    <p:sldId id="303" r:id="rId13"/>
    <p:sldId id="263" r:id="rId14"/>
    <p:sldId id="280" r:id="rId15"/>
    <p:sldId id="283" r:id="rId16"/>
    <p:sldId id="299" r:id="rId17"/>
    <p:sldId id="282" r:id="rId18"/>
    <p:sldId id="284" r:id="rId19"/>
    <p:sldId id="294" r:id="rId20"/>
    <p:sldId id="293" r:id="rId21"/>
    <p:sldId id="296" r:id="rId22"/>
    <p:sldId id="300" r:id="rId23"/>
    <p:sldId id="298" r:id="rId24"/>
    <p:sldId id="285" r:id="rId25"/>
    <p:sldId id="290" r:id="rId26"/>
    <p:sldId id="286" r:id="rId27"/>
    <p:sldId id="287" r:id="rId28"/>
    <p:sldId id="288" r:id="rId29"/>
    <p:sldId id="289" r:id="rId30"/>
    <p:sldId id="295" r:id="rId31"/>
    <p:sldId id="291" r:id="rId32"/>
    <p:sldId id="274" r:id="rId33"/>
    <p:sldId id="265" r:id="rId34"/>
    <p:sldId id="260" r:id="rId35"/>
    <p:sldId id="279" r:id="rId36"/>
    <p:sldId id="269" r:id="rId37"/>
    <p:sldId id="266" r:id="rId38"/>
    <p:sldId id="267" r:id="rId39"/>
    <p:sldId id="268" r:id="rId40"/>
    <p:sldId id="264" r:id="rId41"/>
    <p:sldId id="261" r:id="rId42"/>
    <p:sldId id="262" r:id="rId43"/>
    <p:sldId id="270" r:id="rId44"/>
    <p:sldId id="271" r:id="rId45"/>
    <p:sldId id="272" r:id="rId46"/>
    <p:sldId id="273" r:id="rId47"/>
    <p:sldId id="281" r:id="rId48"/>
    <p:sldId id="301" r:id="rId49"/>
    <p:sldId id="305" r:id="rId50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cG1P7Xjbc0+skSPCAu6LQ==" hashData="RsS2JSJp0uGv0Cf+MXUMcHcPod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6170" autoAdjust="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59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CCB42F-4130-445B-A11E-220BE29ECE3A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050306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AB2E89-F512-4EA3-852C-8EFC2DFFEAFE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339923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FAB38E-34B2-41C4-8F9A-060883D76AE5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295207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20E677-7303-46E3-95E4-C24988A345AC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938755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8D99C1-76DC-4FD4-8016-6758D725AE9A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326870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105FD6-F649-4133-8303-196296774C07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563641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89A342-E79E-40B6-ADE2-719C9A1B0942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503396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13DDD1-657D-4704-887C-83DB4605BAD2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870899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772DCC-A395-4D87-855A-B539416558A5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556965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3097A7-2881-4B37-8D20-F130E2B2AF54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816126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CD5DBB-902E-4C1F-9D00-B51255D6FCD0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913287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06450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0033CC">
                <a:gamma/>
                <a:shade val="46275"/>
                <a:invGamma/>
              </a:srgbClr>
            </a:gs>
            <a:gs pos="100000">
              <a:srgbClr val="0033CC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AA65B30-1B49-4A7D-A413-B55BF1A21047}" type="slidenum">
              <a:rPr lang="pt-BR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6.jpeg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1.jpeg"/><Relationship Id="rId5" Type="http://schemas.openxmlformats.org/officeDocument/2006/relationships/image" Target="../media/image70.jpeg"/><Relationship Id="rId4" Type="http://schemas.openxmlformats.org/officeDocument/2006/relationships/image" Target="../media/image69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5.jpeg"/><Relationship Id="rId4" Type="http://schemas.openxmlformats.org/officeDocument/2006/relationships/image" Target="../media/image74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0.jpeg"/><Relationship Id="rId5" Type="http://schemas.openxmlformats.org/officeDocument/2006/relationships/image" Target="../media/image79.jpeg"/><Relationship Id="rId4" Type="http://schemas.openxmlformats.org/officeDocument/2006/relationships/image" Target="../media/image78.jpe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3.png"/><Relationship Id="rId10" Type="http://schemas.openxmlformats.org/officeDocument/2006/relationships/image" Target="../media/image8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WordArt 4"/>
          <p:cNvSpPr>
            <a:spLocks noChangeArrowheads="1" noChangeShapeType="1" noTextEdit="1"/>
          </p:cNvSpPr>
          <p:nvPr/>
        </p:nvSpPr>
        <p:spPr bwMode="auto">
          <a:xfrm>
            <a:off x="2101850" y="1773238"/>
            <a:ext cx="4940300" cy="20081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i="1" kern="10" dirty="0">
                <a:ln w="15875">
                  <a:solidFill>
                    <a:srgbClr val="FF00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3366FF"/>
                    </a:gs>
                    <a:gs pos="12500">
                      <a:srgbClr val="01A78F"/>
                    </a:gs>
                    <a:gs pos="25000">
                      <a:srgbClr val="FFFF00"/>
                    </a:gs>
                    <a:gs pos="37500">
                      <a:srgbClr val="FF6633"/>
                    </a:gs>
                    <a:gs pos="50000">
                      <a:srgbClr val="FF3399"/>
                    </a:gs>
                    <a:gs pos="62500">
                      <a:srgbClr val="FF6633"/>
                    </a:gs>
                    <a:gs pos="75000">
                      <a:srgbClr val="FFFF00"/>
                    </a:gs>
                    <a:gs pos="87500">
                      <a:srgbClr val="01A78F"/>
                    </a:gs>
                    <a:gs pos="100000">
                      <a:srgbClr val="3366FF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Comic Sans MS"/>
              </a:rPr>
              <a:t>Brincando </a:t>
            </a:r>
            <a:r>
              <a:rPr lang="es-ES" sz="3600" b="1" i="1" kern="10" dirty="0" smtClean="0">
                <a:ln w="15875">
                  <a:solidFill>
                    <a:srgbClr val="FF00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3366FF"/>
                    </a:gs>
                    <a:gs pos="12500">
                      <a:srgbClr val="01A78F"/>
                    </a:gs>
                    <a:gs pos="25000">
                      <a:srgbClr val="FFFF00"/>
                    </a:gs>
                    <a:gs pos="37500">
                      <a:srgbClr val="FF6633"/>
                    </a:gs>
                    <a:gs pos="50000">
                      <a:srgbClr val="FF3399"/>
                    </a:gs>
                    <a:gs pos="62500">
                      <a:srgbClr val="FF6633"/>
                    </a:gs>
                    <a:gs pos="75000">
                      <a:srgbClr val="FFFF00"/>
                    </a:gs>
                    <a:gs pos="87500">
                      <a:srgbClr val="01A78F"/>
                    </a:gs>
                    <a:gs pos="100000">
                      <a:srgbClr val="3366FF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Comic Sans MS"/>
              </a:rPr>
              <a:t>en</a:t>
            </a:r>
            <a:endParaRPr lang="es-ES" sz="3600" b="1" i="1" kern="10" dirty="0">
              <a:ln w="15875">
                <a:solidFill>
                  <a:srgbClr val="FF0000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3366FF"/>
                  </a:gs>
                  <a:gs pos="12500">
                    <a:srgbClr val="01A78F"/>
                  </a:gs>
                  <a:gs pos="25000">
                    <a:srgbClr val="FFFF00"/>
                  </a:gs>
                  <a:gs pos="37500">
                    <a:srgbClr val="FF6633"/>
                  </a:gs>
                  <a:gs pos="50000">
                    <a:srgbClr val="FF3399"/>
                  </a:gs>
                  <a:gs pos="62500">
                    <a:srgbClr val="FF6633"/>
                  </a:gs>
                  <a:gs pos="75000">
                    <a:srgbClr val="FFFF00"/>
                  </a:gs>
                  <a:gs pos="87500">
                    <a:srgbClr val="01A78F"/>
                  </a:gs>
                  <a:gs pos="100000">
                    <a:srgbClr val="3366FF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Comic Sans MS"/>
            </a:endParaRPr>
          </a:p>
          <a:p>
            <a:pPr algn="ctr"/>
            <a:r>
              <a:rPr lang="es-ES" sz="3600" b="1" i="1" kern="10" dirty="0">
                <a:ln w="15875">
                  <a:solidFill>
                    <a:srgbClr val="FF00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3366FF"/>
                    </a:gs>
                    <a:gs pos="12500">
                      <a:srgbClr val="01A78F"/>
                    </a:gs>
                    <a:gs pos="25000">
                      <a:srgbClr val="FFFF00"/>
                    </a:gs>
                    <a:gs pos="37500">
                      <a:srgbClr val="FF6633"/>
                    </a:gs>
                    <a:gs pos="50000">
                      <a:srgbClr val="FF3399"/>
                    </a:gs>
                    <a:gs pos="62500">
                      <a:srgbClr val="FF6633"/>
                    </a:gs>
                    <a:gs pos="75000">
                      <a:srgbClr val="FFFF00"/>
                    </a:gs>
                    <a:gs pos="87500">
                      <a:srgbClr val="01A78F"/>
                    </a:gs>
                    <a:gs pos="100000">
                      <a:srgbClr val="3366FF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Comic Sans MS"/>
              </a:rPr>
              <a:t> Disney - Orlando</a:t>
            </a:r>
          </a:p>
        </p:txBody>
      </p:sp>
    </p:spTree>
  </p:cSld>
  <p:clrMapOvr>
    <a:masterClrMapping/>
  </p:clrMapOvr>
  <p:transition advTm="5000">
    <p:fade/>
    <p:sndAc>
      <p:stSnd>
        <p:snd r:embed="rId2" name="A whole new world - Peabo Bryson &amp; Celine Dio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ExpressMonorail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6300" y="223838"/>
            <a:ext cx="4278313" cy="6408737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ExpressMonorail cas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30188"/>
            <a:ext cx="4244975" cy="6396037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6000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535411292_509f2772a8_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60350"/>
            <a:ext cx="4221162" cy="6335713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179" name="Picture 3" descr="ExpressMonorail castelo da cinsderel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263525"/>
            <a:ext cx="4248150" cy="6329363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6000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peterPanF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8" y="447675"/>
            <a:ext cx="8964612" cy="5961063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peterPanFan - SpectroMagi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425" y="519113"/>
            <a:ext cx="8693150" cy="5789612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1" name="Picture 3" descr="wallyspam plu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" y="115888"/>
            <a:ext cx="4446588" cy="6669087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72" name="Picture 4" descr="peterPanFan - 2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2488" y="115888"/>
            <a:ext cx="4446587" cy="6669087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6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andrewsteeleuk Halloween Mickey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050" y="93663"/>
            <a:ext cx="4425950" cy="6669087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5" name="Picture 5" descr="ExpressMonorail SpectroMagic Butterfly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8400" y="93663"/>
            <a:ext cx="5356225" cy="6669087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6000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peterPanFan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115888"/>
            <a:ext cx="4446587" cy="6669087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7" name="Picture 3" descr="peterPanFan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" y="115888"/>
            <a:ext cx="4446588" cy="6669087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60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3048690899_2293295b36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" y="73025"/>
            <a:ext cx="4446588" cy="6669088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PeterPanFan - Magic Kingdo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73025"/>
            <a:ext cx="4446587" cy="6669088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6000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xpressMonorail cas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00" y="447675"/>
            <a:ext cx="8964613" cy="5961063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peterPanFan Disney Dreams Come True Parad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4100" y="44450"/>
            <a:ext cx="4494213" cy="6742113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ExpressMonorail Disney - Main Street Band in LucisA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111125"/>
            <a:ext cx="8856663" cy="6634163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peterPanFan - 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063" y="463550"/>
            <a:ext cx="8904287" cy="59309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wheel spokes="8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peterPanFan -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4075" y="93663"/>
            <a:ext cx="4445000" cy="6669087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3" name="Picture 3" descr="peterPanFan - 2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93663"/>
            <a:ext cx="4435475" cy="6669087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6000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andrewsteeleuk Parade at Disney World Orland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" y="130175"/>
            <a:ext cx="8820150" cy="659765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peterPanFan - 23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93663"/>
            <a:ext cx="4446587" cy="6669087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27" name="Picture 3" descr="peterPanFan - 2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93663"/>
            <a:ext cx="4446588" cy="6669087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6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peterPanFan - 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8" y="434975"/>
            <a:ext cx="9001125" cy="5986463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peterPanFan -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115888"/>
            <a:ext cx="4392612" cy="662622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peterPanFan -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75" y="115888"/>
            <a:ext cx="4408488" cy="6611937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6000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wallyspaPrincess Auror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77800"/>
            <a:ext cx="4392613" cy="6500813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3" name="Picture 3" descr="peterPanFan -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188913"/>
            <a:ext cx="4443412" cy="648017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6000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peterPanFan -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" y="93663"/>
            <a:ext cx="4446588" cy="6669087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 descr="peterPanFan - 2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93663"/>
            <a:ext cx="4446587" cy="6669087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6000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andrewsteeleuk Parade at Disney World Orlando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75" y="87313"/>
            <a:ext cx="8934450" cy="6683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andrewsteeleuk Parade at Disney World Orlando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863" y="136525"/>
            <a:ext cx="8804275" cy="658495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peterPanFan -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65100"/>
            <a:ext cx="4351338" cy="6526213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6" name="Picture 4" descr="peterPanFan -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160338"/>
            <a:ext cx="4357687" cy="653732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6000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peterPanFan - 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115888"/>
            <a:ext cx="4494213" cy="6697662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5" name="Picture 3" descr="wallyspam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115888"/>
            <a:ext cx="4446587" cy="6697662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6000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peterPanFan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50" y="115888"/>
            <a:ext cx="4418013" cy="662622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1" name="Picture 3" descr="peterPanFan -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8038" y="115888"/>
            <a:ext cx="4418012" cy="662622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6000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peterPanFan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" y="115888"/>
            <a:ext cx="4446588" cy="6669087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7" name="Picture 3" descr="peterPanFan -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115888"/>
            <a:ext cx="4446587" cy="6669087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6000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peterPanFan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115888"/>
            <a:ext cx="4437062" cy="6669087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3" name="Picture 3" descr="peterPanFan -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" y="115888"/>
            <a:ext cx="4446588" cy="6669087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6000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peterPanFan - 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8" y="130175"/>
            <a:ext cx="4454525" cy="668337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59" name="Picture 3" descr="peterPanFan - 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0100" y="128588"/>
            <a:ext cx="4456113" cy="6684962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6000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peterPanFan -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460375"/>
            <a:ext cx="8928100" cy="593725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peterPanFan -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144463"/>
            <a:ext cx="4446588" cy="6669087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1" name="Picture 3" descr="peterPanFan - 1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115888"/>
            <a:ext cx="4446587" cy="6669087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6000"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ChangeArrowheads="1"/>
          </p:cNvSpPr>
          <p:nvPr/>
        </p:nvSpPr>
        <p:spPr bwMode="auto">
          <a:xfrm>
            <a:off x="3076575" y="38100"/>
            <a:ext cx="28003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pt-BR">
                <a:solidFill>
                  <a:schemeClr val="accent1"/>
                </a:solidFill>
              </a:rPr>
              <a:t>Magic Carpets of Aladdin </a:t>
            </a:r>
          </a:p>
        </p:txBody>
      </p:sp>
      <p:pic>
        <p:nvPicPr>
          <p:cNvPr id="34819" name="Picture 3" descr="2753327362_f445569fcd_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0" y="650875"/>
            <a:ext cx="8280400" cy="551497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820" name="Rectangle 4"/>
          <p:cNvSpPr>
            <a:spLocks noChangeArrowheads="1"/>
          </p:cNvSpPr>
          <p:nvPr/>
        </p:nvSpPr>
        <p:spPr bwMode="auto">
          <a:xfrm>
            <a:off x="6948488" y="6237288"/>
            <a:ext cx="16256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pt-BR" sz="1000" b="1">
                <a:solidFill>
                  <a:schemeClr val="bg1"/>
                </a:solidFill>
              </a:rPr>
              <a:t>DisneyWorldSecets.net </a:t>
            </a:r>
          </a:p>
        </p:txBody>
      </p:sp>
    </p:spTree>
  </p:cSld>
  <p:clrMapOvr>
    <a:masterClrMapping/>
  </p:clrMapOvr>
  <p:transition spd="med" advTm="5000"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neilmadhvan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063" y="69850"/>
            <a:ext cx="8397875" cy="67183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everythingMouse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" y="495300"/>
            <a:ext cx="8820150" cy="5865813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155" name="Picture 3" descr="EverythingMouse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895350"/>
            <a:ext cx="7620000" cy="50673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9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peterPanFan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" y="431800"/>
            <a:ext cx="9010650" cy="5992813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Daniel Luri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213" y="131763"/>
            <a:ext cx="8789987" cy="6592887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zo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andrewsteeleukHulk Rollercoaster at Island of Adventu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913"/>
            <a:ext cx="8785225" cy="657225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011" name="Picture 3" descr="andrewsteeleukIncredible Hulk ride at Island of adventur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350" y="746125"/>
            <a:ext cx="7353300" cy="5364163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3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andrewsteeleuk Shamu show at Seaworl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42888"/>
            <a:ext cx="8496300" cy="637222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zo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everythingMouse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75" y="187325"/>
            <a:ext cx="4310063" cy="6481763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63" name="Picture 3" descr="zz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4075" y="188913"/>
            <a:ext cx="4384675" cy="648017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6000">
    <p:comb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adam billingt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238" y="455613"/>
            <a:ext cx="8897937" cy="5945187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zo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everythingMouse hollywood studi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484188"/>
            <a:ext cx="8856663" cy="588962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131" name="Text Box 3"/>
          <p:cNvSpPr txBox="1">
            <a:spLocks noChangeArrowheads="1"/>
          </p:cNvSpPr>
          <p:nvPr/>
        </p:nvSpPr>
        <p:spPr bwMode="auto">
          <a:xfrm>
            <a:off x="3348038" y="44450"/>
            <a:ext cx="24479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>
                <a:solidFill>
                  <a:schemeClr val="accent1"/>
                </a:solidFill>
              </a:rPr>
              <a:t>Hollywood studios</a:t>
            </a:r>
          </a:p>
        </p:txBody>
      </p:sp>
    </p:spTree>
  </p:cSld>
  <p:clrMapOvr>
    <a:masterClrMapping/>
  </p:clrMapOvr>
  <p:transition spd="med" advTm="5000">
    <p:zo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EverythingMouse Disney MGM Studios Beauty and the Beast Sho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00" y="447675"/>
            <a:ext cx="8964613" cy="5961063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5000">
    <p:zo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8" name="Picture 6" descr="2831923112_78222685f3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487363"/>
            <a:ext cx="8856663" cy="588327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914" name="Rectangle 2"/>
          <p:cNvSpPr>
            <a:spLocks noChangeArrowheads="1"/>
          </p:cNvSpPr>
          <p:nvPr/>
        </p:nvSpPr>
        <p:spPr bwMode="auto">
          <a:xfrm>
            <a:off x="2806700" y="0"/>
            <a:ext cx="352901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pt-BR">
                <a:solidFill>
                  <a:schemeClr val="accent1"/>
                </a:solidFill>
              </a:rPr>
              <a:t>Disney's Animal Kingdom Lodge </a:t>
            </a:r>
          </a:p>
        </p:txBody>
      </p:sp>
      <p:pic>
        <p:nvPicPr>
          <p:cNvPr id="38915" name="Picture 3" descr="2831717962_12b30d047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444500"/>
            <a:ext cx="4248150" cy="2913063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917" name="Picture 5" descr="2831097691_d62249409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450850"/>
            <a:ext cx="4248150" cy="2906713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919" name="Picture 7" descr="2831717782_b20bf6933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3500438"/>
            <a:ext cx="4248150" cy="31623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920" name="Picture 8" descr="Sem título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3500438"/>
            <a:ext cx="4248150" cy="3182937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921" name="Rectangle 9"/>
          <p:cNvSpPr>
            <a:spLocks noChangeArrowheads="1"/>
          </p:cNvSpPr>
          <p:nvPr/>
        </p:nvSpPr>
        <p:spPr bwMode="auto">
          <a:xfrm>
            <a:off x="7308850" y="6381750"/>
            <a:ext cx="16256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pt-BR" sz="1000" b="1">
                <a:solidFill>
                  <a:schemeClr val="bg1"/>
                </a:solidFill>
              </a:rPr>
              <a:t>DisneyWorldSecets.net </a:t>
            </a:r>
          </a:p>
        </p:txBody>
      </p:sp>
    </p:spTree>
  </p:cSld>
  <p:clrMapOvr>
    <a:masterClrMapping/>
  </p:clrMapOvr>
  <p:transition spd="med" advTm="10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1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3000"/>
                                        <p:tgtEl>
                                          <p:spTgt spid="389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3000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3000"/>
                                        <p:tgtEl>
                                          <p:spTgt spid="38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3000"/>
                                        <p:tgtEl>
                                          <p:spTgt spid="38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3000"/>
                                        <p:tgtEl>
                                          <p:spTgt spid="389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4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1" name="Picture 3" descr="DisneyWorldSecet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454025"/>
            <a:ext cx="8713787" cy="5948363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890" name="Rectangle 2"/>
          <p:cNvSpPr>
            <a:spLocks noChangeArrowheads="1"/>
          </p:cNvSpPr>
          <p:nvPr/>
        </p:nvSpPr>
        <p:spPr bwMode="auto">
          <a:xfrm>
            <a:off x="3584575" y="44450"/>
            <a:ext cx="18478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pt-BR">
                <a:solidFill>
                  <a:schemeClr val="accent1"/>
                </a:solidFill>
              </a:rPr>
              <a:t>All-Star Resorts </a:t>
            </a:r>
          </a:p>
        </p:txBody>
      </p:sp>
      <p:pic>
        <p:nvPicPr>
          <p:cNvPr id="37894" name="Picture 6" descr="DisneyWorldSecet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9025" y="1052513"/>
            <a:ext cx="3482975" cy="518477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895" name="Picture 7" descr="DisneyWorldSecet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1412875"/>
            <a:ext cx="3287713" cy="4608513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896" name="Rectangle 8"/>
          <p:cNvSpPr>
            <a:spLocks noChangeArrowheads="1"/>
          </p:cNvSpPr>
          <p:nvPr/>
        </p:nvSpPr>
        <p:spPr bwMode="auto">
          <a:xfrm>
            <a:off x="7380288" y="6381750"/>
            <a:ext cx="16256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pt-BR" sz="1000" b="1">
                <a:solidFill>
                  <a:schemeClr val="bg1"/>
                </a:solidFill>
              </a:rPr>
              <a:t>DisneyWorldSecets.net </a:t>
            </a:r>
          </a:p>
        </p:txBody>
      </p:sp>
      <p:pic>
        <p:nvPicPr>
          <p:cNvPr id="37892" name="Picture 4" descr="DisneyWorldSecet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76250"/>
            <a:ext cx="4321175" cy="295275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893" name="Picture 5" descr="DisneyWorldSecets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0" y="3429000"/>
            <a:ext cx="4349750" cy="295275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 advTm="17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1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3000" fill="hold"/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3000" fill="hold"/>
                                        <p:tgtEl>
                                          <p:spTgt spid="3789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3000" fill="hold"/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5" dur="3000" fill="hold"/>
                                        <p:tgtEl>
                                          <p:spTgt spid="3789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7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78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78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2" presetID="21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3" dur="30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4" dur="30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5" dur="30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6" dur="30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1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8" dur="3000" fill="hold"/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9" dur="3000" fill="hold"/>
                                        <p:tgtEl>
                                          <p:spTgt spid="378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0" dur="3000" fill="hold"/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41" dur="3000" fill="hold"/>
                                        <p:tgtEl>
                                          <p:spTgt spid="378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43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378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378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52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4" dur="2000"/>
                                        <p:tgtEl>
                                          <p:spTgt spid="37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7" dur="20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59" presetID="21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0" dur="5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1" dur="5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2" dur="5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3" dur="5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13500"/>
                            </p:stCondLst>
                            <p:childTnLst>
                              <p:par>
                                <p:cTn id="65" presetID="21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6" dur="5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7" dur="5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68" dur="5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69" dur="5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0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ChangeArrowheads="1"/>
          </p:cNvSpPr>
          <p:nvPr/>
        </p:nvSpPr>
        <p:spPr bwMode="auto">
          <a:xfrm>
            <a:off x="2484438" y="0"/>
            <a:ext cx="391001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pt-BR">
                <a:solidFill>
                  <a:schemeClr val="accent1"/>
                </a:solidFill>
              </a:rPr>
              <a:t>Disney's Beach Club Resort &amp; Villas </a:t>
            </a:r>
          </a:p>
        </p:txBody>
      </p:sp>
      <p:pic>
        <p:nvPicPr>
          <p:cNvPr id="36867" name="Picture 3" descr="2812366910_509b519700_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404813"/>
            <a:ext cx="4319587" cy="309562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868" name="Picture 4" descr="DisneyWorldSecet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404813"/>
            <a:ext cx="4321175" cy="309562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869" name="Picture 5" descr="2812739734_441370b637_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573463"/>
            <a:ext cx="4319587" cy="316865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870" name="Picture 6" descr="2812380012_a67eb1cdca_o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3573463"/>
            <a:ext cx="4319587" cy="316865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871" name="Rectangle 7"/>
          <p:cNvSpPr>
            <a:spLocks noChangeArrowheads="1"/>
          </p:cNvSpPr>
          <p:nvPr/>
        </p:nvSpPr>
        <p:spPr bwMode="auto">
          <a:xfrm>
            <a:off x="7308850" y="6453188"/>
            <a:ext cx="16256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pt-BR" sz="1000" b="1">
                <a:solidFill>
                  <a:schemeClr val="bg1"/>
                </a:solidFill>
              </a:rPr>
              <a:t>DisneyWorldSecets.net </a:t>
            </a:r>
          </a:p>
        </p:txBody>
      </p:sp>
    </p:spTree>
  </p:cSld>
  <p:clrMapOvr>
    <a:masterClrMapping/>
  </p:clrMapOvr>
  <p:transition spd="med" advTm="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ChangeArrowheads="1"/>
          </p:cNvSpPr>
          <p:nvPr/>
        </p:nvSpPr>
        <p:spPr bwMode="auto">
          <a:xfrm>
            <a:off x="2878138" y="0"/>
            <a:ext cx="317341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pt-BR">
                <a:solidFill>
                  <a:schemeClr val="accent1"/>
                </a:solidFill>
              </a:rPr>
              <a:t>Disney's Pop Century Resort </a:t>
            </a:r>
          </a:p>
        </p:txBody>
      </p:sp>
      <p:pic>
        <p:nvPicPr>
          <p:cNvPr id="35843" name="Picture 3" descr="2822678129_8d4cbf9830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75" y="333375"/>
            <a:ext cx="8604250" cy="638492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844" name="Picture 4" descr="2822680875_b8b6a3421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404813"/>
            <a:ext cx="4321175" cy="2722562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845" name="Picture 5" descr="2823521008_b2130363f0_b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75" y="404813"/>
            <a:ext cx="4321175" cy="281622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846" name="Picture 6" descr="2823515796_07f46be11b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3611563"/>
            <a:ext cx="4260850" cy="305752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847" name="Picture 7" descr="Sem título 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3638550"/>
            <a:ext cx="4170363" cy="3030538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848" name="Rectangle 8"/>
          <p:cNvSpPr>
            <a:spLocks noChangeArrowheads="1"/>
          </p:cNvSpPr>
          <p:nvPr/>
        </p:nvSpPr>
        <p:spPr bwMode="auto">
          <a:xfrm>
            <a:off x="6948488" y="6453188"/>
            <a:ext cx="16256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pt-BR" sz="1000" b="1">
                <a:solidFill>
                  <a:schemeClr val="bg1"/>
                </a:solidFill>
              </a:rPr>
              <a:t>DisneyWorldSecets.net </a:t>
            </a:r>
          </a:p>
        </p:txBody>
      </p:sp>
    </p:spTree>
  </p:cSld>
  <p:clrMapOvr>
    <a:masterClrMapping/>
  </p:clrMapOvr>
  <p:transition spd="med" advTm="17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1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5" dur="50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7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50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20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2000"/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2000"/>
                                        <p:tgtEl>
                                          <p:spTgt spid="35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" dur="2000"/>
                                        <p:tgtEl>
                                          <p:spTgt spid="358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2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wallyspam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" y="428625"/>
            <a:ext cx="9010650" cy="600075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468313" y="5084763"/>
            <a:ext cx="3286125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sz="1200" b="1" dirty="0" smtClean="0">
                <a:solidFill>
                  <a:schemeClr val="accent1"/>
                </a:solidFill>
              </a:rPr>
              <a:t> </a:t>
            </a:r>
            <a:endParaRPr lang="pt-BR" sz="1200" b="1" dirty="0">
              <a:solidFill>
                <a:schemeClr val="accent1"/>
              </a:solidFill>
            </a:endParaRPr>
          </a:p>
          <a:p>
            <a:pPr>
              <a:spcBef>
                <a:spcPct val="50000"/>
              </a:spcBef>
            </a:pPr>
            <a:r>
              <a:rPr lang="pt-BR" sz="1200" b="1" dirty="0">
                <a:solidFill>
                  <a:schemeClr val="accent1"/>
                </a:solidFill>
              </a:rPr>
              <a:t>Fortaleza/Ceará - Brasil</a:t>
            </a:r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1638300" y="1268413"/>
            <a:ext cx="5865813" cy="1192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b="1">
                <a:solidFill>
                  <a:schemeClr val="accent1"/>
                </a:solidFill>
              </a:rPr>
              <a:t>Música</a:t>
            </a:r>
          </a:p>
          <a:p>
            <a:pPr algn="ctr">
              <a:spcBef>
                <a:spcPct val="50000"/>
              </a:spcBef>
            </a:pPr>
            <a:r>
              <a:rPr lang="pt-BR" b="1">
                <a:solidFill>
                  <a:schemeClr val="accent1"/>
                </a:solidFill>
              </a:rPr>
              <a:t> </a:t>
            </a:r>
            <a:r>
              <a:rPr lang="en-US" b="1">
                <a:solidFill>
                  <a:schemeClr val="accent1"/>
                </a:solidFill>
              </a:rPr>
              <a:t>Bandas Sonoras - Disney - Aladdin </a:t>
            </a:r>
          </a:p>
          <a:p>
            <a:pPr algn="ctr">
              <a:spcBef>
                <a:spcPct val="50000"/>
              </a:spcBef>
            </a:pPr>
            <a:r>
              <a:rPr lang="en-US" b="1">
                <a:solidFill>
                  <a:schemeClr val="accent1"/>
                </a:solidFill>
              </a:rPr>
              <a:t> A whole new world - Peabo Bryson &amp; Celine Dion</a:t>
            </a:r>
            <a:endParaRPr lang="pt-BR" b="1">
              <a:solidFill>
                <a:schemeClr val="accent1"/>
              </a:solidFill>
            </a:endParaRPr>
          </a:p>
        </p:txBody>
      </p:sp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4572000" y="3933825"/>
            <a:ext cx="40322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pt-BR" sz="1400" b="1">
                <a:solidFill>
                  <a:schemeClr val="accent1"/>
                </a:solidFill>
              </a:rPr>
              <a:t>Fotografias: www.flickr.com</a:t>
            </a:r>
          </a:p>
        </p:txBody>
      </p:sp>
      <p:sp>
        <p:nvSpPr>
          <p:cNvPr id="7174" name="AutoShape 6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 rot="16200000">
            <a:off x="7758906" y="6074569"/>
            <a:ext cx="258763" cy="441325"/>
          </a:xfrm>
          <a:prstGeom prst="actionButtonReturn">
            <a:avLst/>
          </a:prstGeom>
          <a:solidFill>
            <a:schemeClr val="accent1">
              <a:alpha val="25000"/>
            </a:schemeClr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7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9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0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1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2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  <p:bldP spid="7171" grpId="0"/>
      <p:bldP spid="7172" grpId="0"/>
      <p:bldP spid="7174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ney-Orlando .. 10 11 2011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ign padrã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Disney-Orlando .. 10 11 2011</Template>
  <TotalTime>5</TotalTime>
  <Words>75</Words>
  <Application>Microsoft Office PowerPoint</Application>
  <PresentationFormat>Presentación en pantalla (4:3)</PresentationFormat>
  <Paragraphs>21</Paragraphs>
  <Slides>48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48</vt:i4>
      </vt:variant>
    </vt:vector>
  </HeadingPairs>
  <TitlesOfParts>
    <vt:vector size="51" baseType="lpstr">
      <vt:lpstr>Arial</vt:lpstr>
      <vt:lpstr>Disney-Orlando .. 10 11 2011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2021-12-10T09:21:34Z</dcterms:created>
  <dcterms:modified xsi:type="dcterms:W3CDTF">2021-12-10T09:27:09Z</dcterms:modified>
</cp:coreProperties>
</file>