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5" r:id="rId3"/>
    <p:sldId id="282" r:id="rId4"/>
    <p:sldId id="269" r:id="rId5"/>
    <p:sldId id="279" r:id="rId6"/>
    <p:sldId id="290" r:id="rId7"/>
    <p:sldId id="284" r:id="rId8"/>
    <p:sldId id="268" r:id="rId9"/>
    <p:sldId id="257" r:id="rId10"/>
    <p:sldId id="261" r:id="rId11"/>
    <p:sldId id="260" r:id="rId12"/>
    <p:sldId id="265" r:id="rId13"/>
    <p:sldId id="278" r:id="rId14"/>
    <p:sldId id="286" r:id="rId15"/>
    <p:sldId id="283" r:id="rId16"/>
    <p:sldId id="281" r:id="rId17"/>
    <p:sldId id="266" r:id="rId18"/>
    <p:sldId id="274" r:id="rId19"/>
    <p:sldId id="285" r:id="rId20"/>
    <p:sldId id="263" r:id="rId21"/>
    <p:sldId id="270" r:id="rId22"/>
    <p:sldId id="271" r:id="rId23"/>
    <p:sldId id="272" r:id="rId24"/>
    <p:sldId id="280" r:id="rId25"/>
    <p:sldId id="277" r:id="rId26"/>
    <p:sldId id="291" r:id="rId27"/>
    <p:sldId id="293" r:id="rId28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mb1EauPuxdOT/k4ccSRVw==" hashData="KHMJrSJxVOWuRlcCMfKehvbInI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Tm="8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Tm="8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Tm="8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Tm="8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Tm="8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Tm="8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Tm="8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Tm="8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Tm="8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Tm="8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Ovr>
    <a:masterClrMapping/>
  </p:clrMapOvr>
  <p:transition spd="slow" advTm="8000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1839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59C4F3-92F0-440E-AE6C-94F944E60173}" type="datetimeFigureOut">
              <a:rPr lang="it-IT" smtClean="0"/>
              <a:pPr/>
              <a:t>16/02/2020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FF457-A61C-4CF7-A6B1-F2F9613403EA}" type="slidenum">
              <a:rPr lang="it-IT" smtClean="0"/>
              <a:pPr/>
              <a:t>‹Nº›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3851920" y="2996952"/>
            <a:ext cx="4794711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Blanca </a:t>
            </a:r>
            <a:r>
              <a:rPr lang="es-ES" sz="4400" b="1" spc="5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N</a:t>
            </a:r>
            <a:r>
              <a:rPr lang="es-ES" sz="44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ieves</a:t>
            </a:r>
          </a:p>
          <a:p>
            <a:pPr algn="ctr"/>
            <a:r>
              <a:rPr lang="es-ES" sz="44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Y los siete enanitos</a:t>
            </a:r>
            <a:endParaRPr lang="es-ES" sz="4400" b="1" cap="none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slow" advTm="8000">
    <p:zoom/>
    <p:sndAc>
      <p:stSnd>
        <p:snd r:embed="rId2" name="BIANCANEVE --- CANZONE DEI NANETTI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8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tile tx="0" ty="0" sx="100000" sy="100000" flip="none" algn="b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tente\Pictures\0 o0o55r8qb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1" y="188640"/>
            <a:ext cx="1656183" cy="1944216"/>
          </a:xfrm>
          <a:prstGeom prst="rect">
            <a:avLst/>
          </a:prstGeom>
          <a:noFill/>
        </p:spPr>
      </p:pic>
      <p:pic>
        <p:nvPicPr>
          <p:cNvPr id="1027" name="Picture 3" descr="C:\Users\utente\Pictures\0 VF18fUC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76688" y="5319713"/>
            <a:ext cx="4248150" cy="13906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55776" y="1916832"/>
            <a:ext cx="407092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Fin</a:t>
            </a:r>
          </a:p>
          <a:p>
            <a:pPr algn="ctr"/>
            <a:r>
              <a:rPr lang="es-ES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Blanca nieves</a:t>
            </a:r>
            <a:endParaRPr lang="es-ES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39000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che neige .. 07 10 201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Blanche neige .. 07 10 2013</Template>
  <TotalTime>6</TotalTime>
  <Words>25</Words>
  <Application>Microsoft Office PowerPoint</Application>
  <PresentationFormat>Presentación en pantalla (4:3)</PresentationFormat>
  <Paragraphs>6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Blanche neige .. 07 10 2013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2020-02-16T10:45:54Z</dcterms:created>
  <dcterms:modified xsi:type="dcterms:W3CDTF">2020-02-16T10:52:09Z</dcterms:modified>
</cp:coreProperties>
</file>