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6" r:id="rId49"/>
    <p:sldId id="302" r:id="rId50"/>
    <p:sldId id="303" r:id="rId51"/>
    <p:sldId id="304" r:id="rId52"/>
    <p:sldId id="305" r:id="rId53"/>
    <p:sldId id="307" r:id="rId54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tAFQJcmXnYRRpbfjsle2Q==" hashData="rrH4N4PsGyRF4heu0zR8XGfZ2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FF5D"/>
    <a:srgbClr val="36FC81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6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F2198-CA7B-4372-9735-9C453156B47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06107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10176-33F3-40E5-8C77-A19537627C5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4746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BD7A4-AB56-43C0-9127-FC68CA1BFD0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52609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D91286-EC55-4596-8F86-3BA0E3DC0A9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63803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12C8D-EFF1-4970-9619-5E348989E34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4462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84D5D-9FC3-4EFA-BC88-72B75471B51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52153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F7E5A8-6F31-47D8-8691-5758F9FE740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09775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90621-66BA-4E80-9B52-95533D5DBAC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59565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12747-206B-4715-8678-5FB3B351B89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90590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79FF6-CD93-4DDB-96F8-01DCA08BA52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50546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8A3F1-4BEE-4666-B868-04EED720775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47067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96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fr-FR" smtClean="0"/>
              <a:t>Cliquez pour modifier les styles du texte du masque</a:t>
            </a:r>
          </a:p>
          <a:p>
            <a:pPr lvl="1"/>
            <a:r>
              <a:rPr lang="fr-CA" altLang="fr-FR" smtClean="0"/>
              <a:t>Deuxième niveau</a:t>
            </a:r>
          </a:p>
          <a:p>
            <a:pPr lvl="2"/>
            <a:r>
              <a:rPr lang="fr-CA" altLang="fr-FR" smtClean="0"/>
              <a:t>Troisième niveau</a:t>
            </a:r>
          </a:p>
          <a:p>
            <a:pPr lvl="3"/>
            <a:r>
              <a:rPr lang="fr-CA" altLang="fr-FR" smtClean="0"/>
              <a:t>Quatrième niveau</a:t>
            </a:r>
          </a:p>
          <a:p>
            <a:pPr lvl="4"/>
            <a:r>
              <a:rPr lang="fr-CA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3B47E69-4C96-4BB5-AE7E-8091F253B17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00100" y="2060848"/>
            <a:ext cx="7772400" cy="2162175"/>
          </a:xfrm>
        </p:spPr>
        <p:txBody>
          <a:bodyPr/>
          <a:lstStyle/>
          <a:p>
            <a:r>
              <a:rPr lang="fr-CA" altLang="fr-FR" sz="7200" dirty="0" smtClean="0">
                <a:solidFill>
                  <a:srgbClr val="84FF5D"/>
                </a:solidFill>
                <a:latin typeface="Forte" pitchFamily="66" charset="0"/>
              </a:rPr>
              <a:t>Belleza en </a:t>
            </a:r>
            <a:br>
              <a:rPr lang="fr-CA" altLang="fr-FR" sz="7200" dirty="0" smtClean="0">
                <a:solidFill>
                  <a:srgbClr val="84FF5D"/>
                </a:solidFill>
                <a:latin typeface="Forte" pitchFamily="66" charset="0"/>
              </a:rPr>
            </a:br>
            <a:r>
              <a:rPr lang="fr-CA" altLang="fr-FR" sz="7200" dirty="0" smtClean="0">
                <a:solidFill>
                  <a:srgbClr val="84FF5D"/>
                </a:solidFill>
                <a:latin typeface="Forte" pitchFamily="66" charset="0"/>
              </a:rPr>
              <a:t>sus </a:t>
            </a:r>
            <a:r>
              <a:rPr lang="fr-CA" altLang="fr-FR" sz="7200" dirty="0">
                <a:solidFill>
                  <a:srgbClr val="84FF5D"/>
                </a:solidFill>
                <a:latin typeface="Forte" pitchFamily="66" charset="0"/>
              </a:rPr>
              <a:t>C</a:t>
            </a:r>
            <a:r>
              <a:rPr lang="fr-CA" altLang="fr-FR" sz="7200" dirty="0" smtClean="0">
                <a:solidFill>
                  <a:srgbClr val="84FF5D"/>
                </a:solidFill>
                <a:latin typeface="Forte" pitchFamily="66" charset="0"/>
              </a:rPr>
              <a:t>aras</a:t>
            </a:r>
            <a:endParaRPr lang="fr-CA" altLang="fr-FR" sz="7200" dirty="0" smtClean="0">
              <a:solidFill>
                <a:srgbClr val="84FF5D"/>
              </a:solidFill>
              <a:latin typeface="Forte" pitchFamily="66" charset="0"/>
            </a:endParaRPr>
          </a:p>
        </p:txBody>
      </p:sp>
      <p:pic>
        <p:nvPicPr>
          <p:cNvPr id="2051" name="Picture 4" descr="00 - many-young-friends-around-a-icon-of-a-pla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00 - many-young-friends-around-a-icon-of-a-plan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257800"/>
            <a:ext cx="1600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ndAc>
      <p:stSnd loop="1">
        <p:snd r:embed="rId2" name="we are the worl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0"/>
            <a:ext cx="4549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863" y="0"/>
            <a:ext cx="5502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8" y="0"/>
            <a:ext cx="5800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0" y="19050"/>
            <a:ext cx="5778500" cy="68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0"/>
            <a:ext cx="4178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0"/>
            <a:ext cx="4908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0"/>
            <a:ext cx="5086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053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0"/>
            <a:ext cx="5080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26988"/>
            <a:ext cx="6911975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663" y="0"/>
            <a:ext cx="540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63" y="0"/>
            <a:ext cx="458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075" y="0"/>
            <a:ext cx="5657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13" y="0"/>
            <a:ext cx="5387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0138" y="0"/>
            <a:ext cx="4403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0"/>
            <a:ext cx="5534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238" y="0"/>
            <a:ext cx="585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25" y="0"/>
            <a:ext cx="4629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0"/>
            <a:ext cx="4533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6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175" y="0"/>
            <a:ext cx="5073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36867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13" y="0"/>
            <a:ext cx="5387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213" y="0"/>
            <a:ext cx="3711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5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1987" name="Picture 4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438" y="0"/>
            <a:ext cx="4683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0"/>
            <a:ext cx="5137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26988"/>
            <a:ext cx="684053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825" y="0"/>
            <a:ext cx="4832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488" y="0"/>
            <a:ext cx="5153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49155" name="Picture 4" descr="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8" y="0"/>
            <a:ext cx="4314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5" y="0"/>
            <a:ext cx="3346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 descr="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473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nois à faire craquer .. 23 09 2014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Minois à faire craquer .. 23 09 2014</Template>
  <TotalTime>5</TotalTime>
  <Words>18</Words>
  <Application>Microsoft Office PowerPoint</Application>
  <PresentationFormat>Presentación en pantalla (4:3)</PresentationFormat>
  <Paragraphs>3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7" baseType="lpstr">
      <vt:lpstr>Arial</vt:lpstr>
      <vt:lpstr>Calibri</vt:lpstr>
      <vt:lpstr>Forte</vt:lpstr>
      <vt:lpstr>Minois à faire craquer .. 23 09 2014</vt:lpstr>
      <vt:lpstr>Diseño predeterminado</vt:lpstr>
      <vt:lpstr>Belleza en  sus Caras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Caras con belleza</dc:title>
  <dc:creator>Jose Luis</dc:creator>
  <cp:lastModifiedBy>Jose Luis</cp:lastModifiedBy>
  <cp:revision>4</cp:revision>
  <dcterms:created xsi:type="dcterms:W3CDTF">2021-08-05T13:17:54Z</dcterms:created>
  <dcterms:modified xsi:type="dcterms:W3CDTF">2021-08-05T13:23:37Z</dcterms:modified>
</cp:coreProperties>
</file>