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sldIdLst>
    <p:sldId id="256" r:id="rId3"/>
    <p:sldId id="257" r:id="rId4"/>
    <p:sldId id="259" r:id="rId5"/>
    <p:sldId id="260" r:id="rId6"/>
    <p:sldId id="262" r:id="rId7"/>
    <p:sldId id="263" r:id="rId8"/>
    <p:sldId id="264" r:id="rId9"/>
    <p:sldId id="265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5" r:id="rId25"/>
    <p:sldId id="286" r:id="rId26"/>
    <p:sldId id="288" r:id="rId27"/>
    <p:sldId id="289" r:id="rId28"/>
    <p:sldId id="291" r:id="rId29"/>
    <p:sldId id="292" r:id="rId30"/>
    <p:sldId id="293" r:id="rId31"/>
    <p:sldId id="295" r:id="rId32"/>
    <p:sldId id="287" r:id="rId33"/>
    <p:sldId id="297" r:id="rId34"/>
    <p:sldId id="298" r:id="rId35"/>
    <p:sldId id="300" r:id="rId36"/>
    <p:sldId id="302" r:id="rId37"/>
    <p:sldId id="304" r:id="rId38"/>
    <p:sldId id="305" r:id="rId39"/>
    <p:sldId id="308" r:id="rId40"/>
    <p:sldId id="309" r:id="rId41"/>
    <p:sldId id="310" r:id="rId42"/>
    <p:sldId id="312" r:id="rId43"/>
    <p:sldId id="315" r:id="rId44"/>
    <p:sldId id="316" r:id="rId45"/>
    <p:sldId id="317" r:id="rId46"/>
    <p:sldId id="318" r:id="rId47"/>
    <p:sldId id="319" r:id="rId48"/>
    <p:sldId id="320" r:id="rId49"/>
    <p:sldId id="322" r:id="rId50"/>
    <p:sldId id="324" r:id="rId51"/>
    <p:sldId id="325" r:id="rId52"/>
    <p:sldId id="326" r:id="rId53"/>
    <p:sldId id="327" r:id="rId54"/>
    <p:sldId id="328" r:id="rId55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P7q9uKQ6SdAH0Fy1a7Nng==" hashData="1wGVmkB3lp8vsmNvVDZZVWVKCp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>
        <p:scale>
          <a:sx n="37" d="100"/>
          <a:sy n="37" d="100"/>
        </p:scale>
        <p:origin x="-1926" y="-8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297D6-9B57-4ADE-A4CB-54CB39E436E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349527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3504A-9DA8-489A-B072-E703716143A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4613695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66A98-383C-4DCB-8A02-F90D0D6C5E1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7827362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DC5F9-A059-4C36-9DD9-24C504466145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5397237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6E72D-ECA3-486F-B236-5E6F4773486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638228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20322-C415-4B24-AAA1-E0F3FC7601C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847995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FE70E-C200-4A3A-8284-6B6043770C7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5740591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17261-C5B1-4621-9922-B628100FC6A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769738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173A7-19AC-45C6-926C-ACC8BA0E6CB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142778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DD789-F276-4A4F-9336-B610DD5EEE3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781174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90496-F771-41FD-B62B-5963A9E9104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052802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863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25E813C-F4EF-4FBA-B115-7B5CF9F7CC2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52600"/>
            <a:ext cx="7848600" cy="2286000"/>
          </a:xfrm>
        </p:spPr>
        <p:txBody>
          <a:bodyPr/>
          <a:lstStyle/>
          <a:p>
            <a:r>
              <a:rPr lang="es-ES" dirty="0" smtClean="0">
                <a:latin typeface="Ravie" pitchFamily="82" charset="0"/>
              </a:rPr>
              <a:t>Bebes de todo el mundo</a:t>
            </a:r>
            <a:endParaRPr lang="de-DE" dirty="0" smtClean="0">
              <a:latin typeface="Ravie" pitchFamily="82" charset="0"/>
            </a:endParaRPr>
          </a:p>
        </p:txBody>
      </p:sp>
    </p:spTree>
  </p:cSld>
  <p:clrMapOvr>
    <a:masterClrMapping/>
  </p:clrMapOvr>
  <p:transition>
    <p:sndAc>
      <p:stSnd loop="1">
        <p:snd r:embed="rId2" name="Piano4.0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C:\Dokumente und Einstellungen\Friedlin\Eigene Dateien\Bildchen\pic000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57163"/>
            <a:ext cx="6096000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kumente und Einstellungen\Friedlin\Eigene Dateien\Bildchen\pic00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28600"/>
            <a:ext cx="4062413" cy="613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kumente und Einstellungen\Friedlin\Eigene Dateien\Bildchen\pic015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127000"/>
            <a:ext cx="8128000" cy="66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kumente und Einstellungen\Friedlin\Eigene Dateien\Bildchen\pic019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55600"/>
            <a:ext cx="8128000" cy="614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kumente und Einstellungen\Friedlin\Eigene Dateien\Bildchen\pic024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04800"/>
            <a:ext cx="39370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kumente und Einstellungen\Friedlin\Eigene Dateien\Bildchen\pic030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101600"/>
            <a:ext cx="8128000" cy="665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kumente und Einstellungen\Friedlin\Eigene Dateien\Bildchen\pic031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717550"/>
            <a:ext cx="8128000" cy="542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kumente und Einstellungen\Friedlin\Eigene Dateien\Bildchen\pic037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52400"/>
            <a:ext cx="4102100" cy="617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kumente und Einstellungen\Friedlin\Eigene Dateien\Bildchen\pic040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723900"/>
            <a:ext cx="81280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kumente und Einstellungen\Friedlin\Eigene Dateien\Bildchen\pic045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28600"/>
            <a:ext cx="4284663" cy="643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kumente und Einstellungen\Friedlin\Eigene Dateien\Bildchen\pic052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457200"/>
            <a:ext cx="442912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kumente und Einstellungen\Friedlin\Eigene Dateien\Bildchen\pic058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704850"/>
            <a:ext cx="8128000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kumente und Einstellungen\Friedlin\Eigene Dateien\Bildchen\pic062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52400"/>
            <a:ext cx="4284663" cy="643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kumente und Einstellungen\Friedlin\Eigene Dateien\Bildchen\pic063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28600"/>
            <a:ext cx="4930775" cy="616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kumente und Einstellungen\Friedlin\Eigene Dateien\Bildchen\pic066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19100"/>
            <a:ext cx="60960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kumente und Einstellungen\Friedlin\Eigene Dateien\Bildchen\pic06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52413"/>
            <a:ext cx="4762500" cy="635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kumente und Einstellungen\Friedlin\Eigene Dateien\Bildchen\pic074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85788"/>
            <a:ext cx="6096000" cy="568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kumente und Einstellungen\Friedlin\Eigene Dateien\Bildchen\pic076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723900"/>
            <a:ext cx="81280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kumente und Einstellungen\Friedlin\Eigene Dateien\Bildchen\pic082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-4763"/>
            <a:ext cx="4762500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kumente und Einstellungen\Friedlin\Eigene Dateien\Bildchen\pic093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717550"/>
            <a:ext cx="8128000" cy="542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kumente und Einstellungen\Friedlin\Eigene Dateien\Bildchen\pic095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577850"/>
            <a:ext cx="8128000" cy="570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kumente und Einstellungen\Friedlin\Eigene Dateien\Bildchen\pic11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28600"/>
            <a:ext cx="4140200" cy="621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kumente und Einstellungen\Friedlin\Eigene Dateien\Bildchen\pic130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kumente und Einstellungen\Friedlin\Eigene Dateien\Bildchen\pic143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kumente und Einstellungen\Friedlin\Eigene Dateien\Bildchen\pic143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81000"/>
            <a:ext cx="6096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kumente und Einstellungen\Friedlin\Eigene Dateien\Bildchen\pic152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50800"/>
            <a:ext cx="8128000" cy="675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kumente und Einstellungen\Friedlin\Eigene Dateien\Bildchen\pic164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584200"/>
            <a:ext cx="8128000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kumente und Einstellungen\Friedlin\Eigene Dateien\Bildchen\pic165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838" y="381000"/>
            <a:ext cx="412432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kumente und Einstellungen\Friedlin\Eigene Dateien\Bildchen\pic174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04800"/>
            <a:ext cx="406717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kumente und Einstellungen\Friedlin\Eigene Dateien\Bildchen\pic178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28600"/>
            <a:ext cx="4162425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3" descr="C:\Dokumente und Einstellungen\Friedlin\Eigene Dateien\Bildchen\pic189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57250"/>
            <a:ext cx="6858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kumente und Einstellungen\Friedlin\Eigene Dateien\Bildchen\pic20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Dokumente und Einstellungen\Friedlin\Eigene Dateien\Bildchen\pic215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730250"/>
            <a:ext cx="8128000" cy="539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Dokumente und Einstellungen\Friedlin\Eigene Dateien\Bildchen\pic227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28600"/>
            <a:ext cx="406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Dokumente und Einstellungen\Friedlin\Eigene Dateien\Bildchen\pic228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068388"/>
            <a:ext cx="731520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Dokumente und Einstellungen\Friedlin\Eigene Dateien\Bildchen\pic231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577850"/>
            <a:ext cx="8128000" cy="570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slide0053_image0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Dokumente und Einstellungen\Friedlin\Eigene Dateien\Bildchen\pic246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74650"/>
            <a:ext cx="8128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Dokumente und Einstellungen\Friedlin\Eigene Dateien\Bildchen\pic249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520700"/>
            <a:ext cx="8013700" cy="581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Dokumente und Einstellungen\Friedlin\Eigene Dateien\Bildchen\pic197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Dokumente und Einstellungen\Friedlin\Eigene Dateien\Bildchen\pic273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Dokumente und Einstellungen\Friedlin\Eigene Dateien\Bildchen\pic275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Dokumente und Einstellungen\Friedlin\Eigene Dateien\Bildchen\pic275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475" y="303213"/>
            <a:ext cx="5097463" cy="625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Dokumente und Einstellungen\Friedlin\Eigene Dateien\Bildchen\pic276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Dokumente und Einstellungen\Friedlin\Eigene Dateien\Bildchen\pic279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333375"/>
            <a:ext cx="44577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Dokumente und Einstellungen\Friedlin\Eigene Dateien\Bildchen\pic291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723900"/>
            <a:ext cx="81280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Dokumente und Einstellungen\Friedlin\Eigene Dateien\Bildchen\pic303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Dokumente und Einstellungen\Friedlin\Eigene Dateien\Bildchen\pic308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Dokumente und Einstellungen\Friedlin\Eigene Dateien\Bildchen\pic315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333375"/>
            <a:ext cx="4219575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Dokumente und Einstellungen\Friedlin\Eigene Dateien\Bildchen\pic325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833438"/>
            <a:ext cx="609600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C:\Dokumente und Einstellungen\Friedlin\Eigene Dateien\Bildchen\pic326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81000"/>
            <a:ext cx="6096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enfants du monde .. 08 12 2010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enfants du monde .. 08 12 2010</Template>
  <TotalTime>9</TotalTime>
  <Words>21</Words>
  <Application>Microsoft Office PowerPoint</Application>
  <PresentationFormat>Presentación en pantalla (4:3)</PresentationFormat>
  <Paragraphs>3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9" baseType="lpstr">
      <vt:lpstr>Times New Roman</vt:lpstr>
      <vt:lpstr>Arial</vt:lpstr>
      <vt:lpstr>Calibri</vt:lpstr>
      <vt:lpstr>Ravie</vt:lpstr>
      <vt:lpstr>Les enfants du monde .. 08 12 2010</vt:lpstr>
      <vt:lpstr>Diseño predeterminado</vt:lpstr>
      <vt:lpstr>Bebes de todo el mundo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Niños de todo el mundo</dc:title>
  <dc:creator>Jose Luis</dc:creator>
  <cp:lastModifiedBy>Jose Luis</cp:lastModifiedBy>
  <cp:revision>3</cp:revision>
  <dcterms:created xsi:type="dcterms:W3CDTF">2021-04-18T08:04:41Z</dcterms:created>
  <dcterms:modified xsi:type="dcterms:W3CDTF">2021-04-18T08:14:27Z</dcterms:modified>
</cp:coreProperties>
</file>