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9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5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8" r:id="rId29"/>
    <p:sldId id="285" r:id="rId30"/>
    <p:sldId id="282" r:id="rId31"/>
    <p:sldId id="289" r:id="rId32"/>
    <p:sldId id="284" r:id="rId33"/>
    <p:sldId id="286" r:id="rId34"/>
    <p:sldId id="291" r:id="rId35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yS8pmsWiNVXoZc1G6pB3A==" hashData="/x+afejzNC3ASlLCPy2JthS1K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666699"/>
    <a:srgbClr val="FFCCCC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CA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CA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8BC08DF-8AF6-4613-8160-58A7DC86524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591305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1E14BF-7581-4972-9DCF-18F524067CAA}" type="slidenum">
              <a:rPr lang="fr-CA"/>
              <a:pPr/>
              <a:t>1</a:t>
            </a:fld>
            <a:endParaRPr lang="fr-CA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4FB4FE-EE5D-4137-B1BA-757A6B742477}" type="slidenum">
              <a:rPr lang="fr-CA"/>
              <a:pPr/>
              <a:t>2</a:t>
            </a:fld>
            <a:endParaRPr lang="fr-CA"/>
          </a:p>
        </p:txBody>
      </p:sp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512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/>
            <a:fld id="{7C805AB5-343E-40EB-8883-E397AF4702B7}" type="slidenum">
              <a:rPr lang="fr-CA" sz="1200">
                <a:latin typeface="Arial" charset="0"/>
              </a:rPr>
              <a:pPr algn="r"/>
              <a:t>2</a:t>
            </a:fld>
            <a:endParaRPr lang="fr-CA" sz="120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F35765-B3DA-40E6-9ED6-1EB5E8A90C84}" type="slidenum">
              <a:rPr lang="fr-CA"/>
              <a:pPr/>
              <a:t>3</a:t>
            </a:fld>
            <a:endParaRPr lang="fr-CA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AF1929-9B8C-4830-8E30-5CBC4CE18ABD}" type="slidenum">
              <a:rPr lang="fr-CA"/>
              <a:pPr/>
              <a:t>4</a:t>
            </a:fld>
            <a:endParaRPr lang="fr-CA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040F6F-6AC3-4A97-B92B-DD8A9435B75D}" type="slidenum">
              <a:rPr lang="fr-CA"/>
              <a:pPr/>
              <a:t>5</a:t>
            </a:fld>
            <a:endParaRPr lang="fr-CA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253F94-F095-4A2F-8F6F-D46D03A55990}" type="slidenum">
              <a:rPr lang="fr-CA"/>
              <a:pPr/>
              <a:t>6</a:t>
            </a:fld>
            <a:endParaRPr lang="fr-CA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7F6F20-10B1-41A3-9B97-6C25AAFA39D1}" type="slidenum">
              <a:rPr lang="fr-CA"/>
              <a:pPr/>
              <a:t>7</a:t>
            </a:fld>
            <a:endParaRPr lang="fr-C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1190FA-4FDA-4D43-B843-6EED429E7984}" type="slidenum">
              <a:rPr lang="fr-CA"/>
              <a:pPr/>
              <a:t>8</a:t>
            </a:fld>
            <a:endParaRPr lang="fr-CA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F1F9E9-DD2A-405A-B0B2-90FDAFAA84A6}" type="slidenum">
              <a:rPr lang="fr-CA"/>
              <a:pPr/>
              <a:t>9</a:t>
            </a:fld>
            <a:endParaRPr lang="fr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1AABE4-CA11-46CE-A941-DBD04CB963B4}" type="slidenum">
              <a:rPr lang="fr-CA"/>
              <a:pPr/>
              <a:t>10</a:t>
            </a:fld>
            <a:endParaRPr lang="fr-CA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36CD10-00B8-4020-89ED-6D689963BF6C}" type="slidenum">
              <a:rPr lang="fr-CA"/>
              <a:pPr/>
              <a:t>11</a:t>
            </a:fld>
            <a:endParaRPr lang="fr-CA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BD41EEE-6BE5-4AC2-AD11-E2B673FA69AC}" type="slidenum">
              <a:rPr lang="fr-CA"/>
              <a:pPr/>
              <a:t>12</a:t>
            </a:fld>
            <a:endParaRPr lang="fr-CA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BD2474-50AA-451C-B069-FFEAAEE42773}" type="slidenum">
              <a:rPr lang="fr-CA"/>
              <a:pPr/>
              <a:t>13</a:t>
            </a:fld>
            <a:endParaRPr lang="fr-CA"/>
          </a:p>
        </p:txBody>
      </p:sp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98BD29-BEF6-4773-9BD8-2B361B7C0DB9}" type="slidenum">
              <a:rPr lang="fr-CA"/>
              <a:pPr/>
              <a:t>14</a:t>
            </a:fld>
            <a:endParaRPr lang="fr-CA"/>
          </a:p>
        </p:txBody>
      </p:sp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BC1659-AB4E-46C1-A380-B9E5DB23DD92}" type="slidenum">
              <a:rPr lang="fr-CA"/>
              <a:pPr/>
              <a:t>15</a:t>
            </a:fld>
            <a:endParaRPr lang="fr-CA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C51ACB-8571-4969-B0D4-E6ADCA5AF9A9}" type="slidenum">
              <a:rPr lang="fr-CA"/>
              <a:pPr/>
              <a:t>16</a:t>
            </a:fld>
            <a:endParaRPr lang="fr-CA"/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498786-EAA7-4A2A-8B82-FA5FD0E845C5}" type="slidenum">
              <a:rPr lang="fr-CA"/>
              <a:pPr/>
              <a:t>17</a:t>
            </a:fld>
            <a:endParaRPr lang="fr-CA"/>
          </a:p>
        </p:txBody>
      </p:sp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A9EC1F-0B78-411C-A3F5-75B127C54CED}" type="slidenum">
              <a:rPr lang="fr-CA"/>
              <a:pPr/>
              <a:t>18</a:t>
            </a:fld>
            <a:endParaRPr lang="fr-CA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8AB7DB-6336-466A-A5F2-FE07795C628C}" type="slidenum">
              <a:rPr lang="fr-CA"/>
              <a:pPr/>
              <a:t>19</a:t>
            </a:fld>
            <a:endParaRPr lang="fr-CA"/>
          </a:p>
        </p:txBody>
      </p:sp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4DEE8B-CA18-4643-AA3B-369F01835A93}" type="slidenum">
              <a:rPr lang="fr-CA"/>
              <a:pPr/>
              <a:t>20</a:t>
            </a:fld>
            <a:endParaRPr lang="fr-CA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E6A45B-70D1-4257-90F9-E89CD6D7C20F}" type="slidenum">
              <a:rPr lang="fr-CA"/>
              <a:pPr/>
              <a:t>21</a:t>
            </a:fld>
            <a:endParaRPr lang="fr-CA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FB139E-9044-4BA5-8808-F5AFBB6B0187}" type="slidenum">
              <a:rPr lang="fr-CA"/>
              <a:pPr/>
              <a:t>22</a:t>
            </a:fld>
            <a:endParaRPr lang="fr-CA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8248FC-D138-424F-83D1-C10479FBE903}" type="slidenum">
              <a:rPr lang="fr-CA"/>
              <a:pPr/>
              <a:t>23</a:t>
            </a:fld>
            <a:endParaRPr lang="fr-CA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474488-4908-4A7D-842B-B48B8DEF7BFD}" type="slidenum">
              <a:rPr lang="fr-CA"/>
              <a:pPr/>
              <a:t>24</a:t>
            </a:fld>
            <a:endParaRPr lang="fr-CA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B6387F-70A5-48EC-AC5B-70C231F648A6}" type="slidenum">
              <a:rPr lang="fr-CA"/>
              <a:pPr/>
              <a:t>25</a:t>
            </a:fld>
            <a:endParaRPr lang="fr-CA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F4FCC6-638F-420A-BF4E-7BE159D97CA1}" type="slidenum">
              <a:rPr lang="fr-CA"/>
              <a:pPr/>
              <a:t>26</a:t>
            </a:fld>
            <a:endParaRPr lang="fr-CA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554A2D-FAA4-48AC-B284-AB00BE7DEA0E}" type="slidenum">
              <a:rPr lang="fr-CA"/>
              <a:pPr/>
              <a:t>27</a:t>
            </a:fld>
            <a:endParaRPr lang="fr-C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02D097-1FB0-4CD7-9CFB-B78C4D8894F7}" type="slidenum">
              <a:rPr lang="fr-CA"/>
              <a:pPr/>
              <a:t>28</a:t>
            </a:fld>
            <a:endParaRPr lang="fr-CA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D43C19-BC10-4EA1-B871-4E88CD65F6D7}" type="slidenum">
              <a:rPr lang="fr-CA"/>
              <a:pPr/>
              <a:t>29</a:t>
            </a:fld>
            <a:endParaRPr lang="fr-C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EC0948-BD10-4D53-8A7E-E43F27FE9406}" type="slidenum">
              <a:rPr lang="fr-CA"/>
              <a:pPr/>
              <a:t>30</a:t>
            </a:fld>
            <a:endParaRPr lang="fr-CA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E897E06-4539-4986-95C7-08A2A6CCAEDA}" type="slidenum">
              <a:rPr lang="fr-CA"/>
              <a:pPr/>
              <a:t>31</a:t>
            </a:fld>
            <a:endParaRPr lang="fr-CA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7BEFD1-155F-4CFC-BE84-D4EF1209EA54}" type="slidenum">
              <a:rPr lang="fr-CA"/>
              <a:pPr/>
              <a:t>32</a:t>
            </a:fld>
            <a:endParaRPr lang="fr-CA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55399-8939-4E44-B6C8-9B6B4FA3748E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87330207"/>
      </p:ext>
    </p:extLst>
  </p:cSld>
  <p:clrMapOvr>
    <a:masterClrMapping/>
  </p:clrMapOvr>
  <p:transition spd="slow" advClick="0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5778A-34F3-4102-8C88-ECCE15AD5AD3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43167376"/>
      </p:ext>
    </p:extLst>
  </p:cSld>
  <p:clrMapOvr>
    <a:masterClrMapping/>
  </p:clrMapOvr>
  <p:transition spd="slow" advClick="0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3FBE5E-A459-4F80-BA6F-4CEBB52BB409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77217614"/>
      </p:ext>
    </p:extLst>
  </p:cSld>
  <p:clrMapOvr>
    <a:masterClrMapping/>
  </p:clrMapOvr>
  <p:transition spd="slow" advClick="0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25A70-219C-4EB8-B189-711CCFADB1E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42946803"/>
      </p:ext>
    </p:extLst>
  </p:cSld>
  <p:clrMapOvr>
    <a:masterClrMapping/>
  </p:clrMapOvr>
  <p:transition spd="slow" advClick="0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B89AB0-0CC5-499B-851C-52CCA0B93385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2218947"/>
      </p:ext>
    </p:extLst>
  </p:cSld>
  <p:clrMapOvr>
    <a:masterClrMapping/>
  </p:clrMapOvr>
  <p:transition spd="slow" advClick="0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1BDE5-A90B-425B-B485-6F81A1C97F0C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78910906"/>
      </p:ext>
    </p:extLst>
  </p:cSld>
  <p:clrMapOvr>
    <a:masterClrMapping/>
  </p:clrMapOvr>
  <p:transition spd="slow" advClick="0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12559F-0C84-42C4-8DCD-ADAB30BBDB38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54695778"/>
      </p:ext>
    </p:extLst>
  </p:cSld>
  <p:clrMapOvr>
    <a:masterClrMapping/>
  </p:clrMapOvr>
  <p:transition spd="slow" advClick="0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FD0102-484F-4EC2-977E-3949DDEDE95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3234945"/>
      </p:ext>
    </p:extLst>
  </p:cSld>
  <p:clrMapOvr>
    <a:masterClrMapping/>
  </p:clrMapOvr>
  <p:transition spd="slow" advClick="0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59637F-6766-4A22-AB48-768AA4A44B31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2832521"/>
      </p:ext>
    </p:extLst>
  </p:cSld>
  <p:clrMapOvr>
    <a:masterClrMapping/>
  </p:clrMapOvr>
  <p:transition spd="slow" advClick="0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3D504-BED6-4B56-AF86-18A796EE629B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20797840"/>
      </p:ext>
    </p:extLst>
  </p:cSld>
  <p:clrMapOvr>
    <a:masterClrMapping/>
  </p:clrMapOvr>
  <p:transition spd="slow" advClick="0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C7560F-3D2E-4969-AC2F-C07567DF8ADD}" type="slidenum">
              <a:rPr lang="fr-CA"/>
              <a:pPr/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9239587"/>
      </p:ext>
    </p:extLst>
  </p:cSld>
  <p:clrMapOvr>
    <a:masterClrMapping/>
  </p:clrMapOvr>
  <p:transition spd="slow" advClick="0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180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9663C7-C948-40CF-83ED-8F9461DDDEEC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hyperlink" Target="http://www.frizou.org/" TargetMode="Externa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hyperlink" Target="http://www.frizou.org/" TargetMode="External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hyperlink" Target="http://www.frizou.org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63oo0si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876300"/>
            <a:ext cx="64770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6" name="Oval 4"/>
          <p:cNvSpPr>
            <a:spLocks noChangeArrowheads="1"/>
          </p:cNvSpPr>
          <p:nvPr/>
        </p:nvSpPr>
        <p:spPr bwMode="auto">
          <a:xfrm>
            <a:off x="5410200" y="5562600"/>
            <a:ext cx="1981200" cy="457200"/>
          </a:xfrm>
          <a:prstGeom prst="ellipse">
            <a:avLst/>
          </a:prstGeom>
          <a:solidFill>
            <a:srgbClr val="9900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 rot="19998116">
            <a:off x="1828800" y="2727865"/>
            <a:ext cx="5410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Bajo el paraguas</a:t>
            </a:r>
            <a:endParaRPr lang="fr-CA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pic>
        <p:nvPicPr>
          <p:cNvPr id="38918" name="Picture 6" descr="musiqu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324600"/>
            <a:ext cx="14478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9" name="Picture 7" descr="noi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6229350"/>
            <a:ext cx="31623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  <p:sndAc>
      <p:stSnd>
        <p:snd r:embed="rId3" name="Dana Winner_Geef de kinderen de werel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3076" name="Picture 4" descr="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5" descr="14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96"/>
            <a:ext cx="9144000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57188" y="500063"/>
            <a:ext cx="30237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2000" b="1" i="1" dirty="0" err="1" smtClean="0">
                <a:solidFill>
                  <a:srgbClr val="FFFF66"/>
                </a:solidFill>
                <a:latin typeface="Arial" charset="0"/>
              </a:rPr>
              <a:t>Ven</a:t>
            </a:r>
            <a:r>
              <a:rPr lang="fr-CA" sz="2000" b="1" i="1" dirty="0" smtClean="0">
                <a:solidFill>
                  <a:srgbClr val="FFFF66"/>
                </a:solidFill>
                <a:latin typeface="Arial" charset="0"/>
              </a:rPr>
              <a:t> y </a:t>
            </a:r>
            <a:r>
              <a:rPr lang="fr-CA" sz="2000" b="1" i="1" dirty="0" err="1" smtClean="0">
                <a:solidFill>
                  <a:srgbClr val="FFFF66"/>
                </a:solidFill>
                <a:latin typeface="Arial" charset="0"/>
              </a:rPr>
              <a:t>camina</a:t>
            </a:r>
            <a:r>
              <a:rPr lang="fr-CA" sz="2000" b="1" i="1" dirty="0" smtClean="0">
                <a:solidFill>
                  <a:srgbClr val="FFFF66"/>
                </a:solidFill>
                <a:latin typeface="Arial" charset="0"/>
              </a:rPr>
              <a:t> </a:t>
            </a:r>
            <a:r>
              <a:rPr lang="fr-CA" sz="2000" b="1" i="1" dirty="0" err="1" smtClean="0">
                <a:solidFill>
                  <a:srgbClr val="FFFF66"/>
                </a:solidFill>
                <a:latin typeface="Arial" charset="0"/>
              </a:rPr>
              <a:t>conmigo</a:t>
            </a:r>
            <a:r>
              <a:rPr lang="fr-CA" sz="2000" b="1" i="1" dirty="0" smtClean="0">
                <a:solidFill>
                  <a:srgbClr val="FFFF66"/>
                </a:solidFill>
                <a:latin typeface="Arial" charset="0"/>
              </a:rPr>
              <a:t>.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6148" name="Picture 4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5" descr="02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0013" y="285750"/>
            <a:ext cx="508158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La magia de las hojas de otoño ...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7172" name="Picture 4" descr="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33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914400" y="685800"/>
            <a:ext cx="410051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s-ES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Una pequeña sonrisa avergonzada para ti</a:t>
            </a:r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  <a:endParaRPr lang="fr-CA" sz="20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8196" name="Picture 4" descr="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42938" y="714375"/>
            <a:ext cx="30221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" sz="2000" b="1" i="1" dirty="0" smtClean="0">
                <a:solidFill>
                  <a:schemeClr val="bg1"/>
                </a:solidFill>
                <a:latin typeface="Arial" charset="0"/>
              </a:rPr>
              <a:t>Ven y comparte mi paz.</a:t>
            </a:r>
            <a:endParaRPr lang="fr-CA" sz="2000" b="1" i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8199" name="Picture 7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5165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4370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141663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292600"/>
            <a:ext cx="430213" cy="47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420938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9220" name="Picture 4" descr="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09"/>
          <p:cNvPicPr>
            <a:picLocks noChangeAspect="1" noChangeArrowheads="1"/>
          </p:cNvPicPr>
          <p:nvPr/>
        </p:nvPicPr>
        <p:blipFill>
          <a:blip r:embed="rId4">
            <a:lum bright="4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434756" y="1000125"/>
            <a:ext cx="2932213" cy="163121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fr-C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As-tu dit que tu venais</a:t>
            </a:r>
          </a:p>
          <a:p>
            <a:pPr algn="ctr"/>
            <a:r>
              <a:rPr lang="fr-CA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avec moi</a:t>
            </a:r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?</a:t>
            </a:r>
          </a:p>
          <a:p>
            <a:pPr algn="ctr"/>
            <a:endParaRPr lang="fr-CA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¿</a:t>
            </a:r>
            <a:r>
              <a:rPr lang="fr-C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Dijiste</a:t>
            </a:r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que </a:t>
            </a:r>
            <a:r>
              <a:rPr lang="fr-C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viniste</a:t>
            </a:r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?</a:t>
            </a:r>
          </a:p>
          <a:p>
            <a:pPr algn="ctr"/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¿</a:t>
            </a:r>
            <a:r>
              <a:rPr lang="fr-CA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conmigo</a:t>
            </a:r>
            <a:r>
              <a:rPr lang="fr-CA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?</a:t>
            </a:r>
            <a:endParaRPr lang="fr-CA" sz="20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0244" name="Picture 4" descr="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17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04800" y="188640"/>
            <a:ext cx="4838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s-ES" sz="2000" b="1" i="1" dirty="0" smtClean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los caminos del descubrimiento ...</a:t>
            </a:r>
            <a:endParaRPr lang="fr-CA" sz="2000" b="1" i="1" dirty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1268" name="Picture 4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05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 rot="19038307">
            <a:off x="1431829" y="1384665"/>
            <a:ext cx="330411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fr-CA" sz="2000" b="1" i="1" dirty="0" smtClean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fr-CA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¡</a:t>
            </a:r>
            <a:r>
              <a:rPr lang="fr-CA" sz="2000" b="1" i="1" dirty="0" err="1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Espera</a:t>
            </a:r>
            <a:r>
              <a:rPr lang="fr-CA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, </a:t>
            </a:r>
            <a:r>
              <a:rPr lang="fr-CA" sz="2000" b="1" i="1" dirty="0" err="1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voy</a:t>
            </a:r>
            <a:r>
              <a:rPr lang="fr-CA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a </a:t>
            </a:r>
            <a:r>
              <a:rPr lang="fr-CA" sz="2000" b="1" i="1" dirty="0" err="1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conocerte</a:t>
            </a:r>
            <a:r>
              <a:rPr lang="fr-CA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!</a:t>
            </a:r>
            <a:endParaRPr lang="fr-CA" sz="2000" b="1" i="1" dirty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2292" name="Picture 4" descr="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5" descr="08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68115" y="548680"/>
            <a:ext cx="230543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FFFF66"/>
              </a:solidFill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Si! Es la emoción</a:t>
            </a: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del columpio!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4340" name="Picture 4" descr="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 descr="29"/>
          <p:cNvPicPr>
            <a:picLocks noChangeAspect="1" noChangeArrowheads="1"/>
          </p:cNvPicPr>
          <p:nvPr/>
        </p:nvPicPr>
        <p:blipFill>
          <a:blip r:embed="rId4">
            <a:lum bright="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66800" y="476672"/>
            <a:ext cx="55885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rgbClr val="FFFF66"/>
              </a:solidFill>
              <a:latin typeface="Arial" charset="0"/>
            </a:endParaRPr>
          </a:p>
          <a:p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¡Te he estado esperando por mucho tiempo!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5364" name="Picture 4" descr="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16"/>
          <p:cNvPicPr>
            <a:picLocks noChangeAspect="1" noChangeArrowheads="1"/>
          </p:cNvPicPr>
          <p:nvPr/>
        </p:nvPicPr>
        <p:blipFill>
          <a:blip r:embed="rId4">
            <a:lum bright="6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955484" y="463719"/>
            <a:ext cx="276229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s-ES" sz="2000" b="1" i="1" dirty="0" smtClean="0">
              <a:solidFill>
                <a:srgbClr val="FFFF66"/>
              </a:solidFill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La belleza de un look</a:t>
            </a: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niño!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3316" name="Picture 4" descr="0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06"/>
          <p:cNvPicPr>
            <a:picLocks noChangeAspect="1" noChangeArrowheads="1"/>
          </p:cNvPicPr>
          <p:nvPr/>
        </p:nvPicPr>
        <p:blipFill>
          <a:blip r:embed="rId4">
            <a:lum bright="6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55486" y="404664"/>
            <a:ext cx="1580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476D1D"/>
              </a:solidFill>
              <a:latin typeface="Arial" charset="0"/>
            </a:endParaRPr>
          </a:p>
          <a:p>
            <a:pPr algn="ctr"/>
            <a:r>
              <a:rPr lang="fr-CA" sz="2000" b="1" i="1" dirty="0" smtClean="0">
                <a:solidFill>
                  <a:srgbClr val="476D1D"/>
                </a:solidFill>
                <a:latin typeface="Arial" charset="0"/>
              </a:rPr>
              <a:t>No </a:t>
            </a:r>
            <a:r>
              <a:rPr lang="fr-CA" sz="2000" b="1" i="1" dirty="0" err="1" smtClean="0">
                <a:solidFill>
                  <a:srgbClr val="476D1D"/>
                </a:solidFill>
                <a:latin typeface="Arial" charset="0"/>
              </a:rPr>
              <a:t>siempre</a:t>
            </a:r>
            <a:endParaRPr lang="fr-CA" sz="2000" b="1" i="1" dirty="0" smtClean="0">
              <a:solidFill>
                <a:srgbClr val="476D1D"/>
              </a:solidFill>
              <a:latin typeface="Arial" charset="0"/>
            </a:endParaRPr>
          </a:p>
          <a:p>
            <a:pPr algn="ctr"/>
            <a:r>
              <a:rPr lang="fr-CA" sz="2000" b="1" i="1" dirty="0" err="1" smtClean="0">
                <a:solidFill>
                  <a:srgbClr val="476D1D"/>
                </a:solidFill>
                <a:latin typeface="Arial" charset="0"/>
              </a:rPr>
              <a:t>fácil</a:t>
            </a:r>
            <a:r>
              <a:rPr lang="fr-CA" sz="2000" b="1" i="1" dirty="0" smtClean="0">
                <a:solidFill>
                  <a:srgbClr val="476D1D"/>
                </a:solidFill>
                <a:latin typeface="Arial" charset="0"/>
              </a:rPr>
              <a:t> de </a:t>
            </a:r>
            <a:r>
              <a:rPr lang="fr-CA" sz="2000" b="1" i="1" dirty="0" err="1" smtClean="0">
                <a:solidFill>
                  <a:srgbClr val="476D1D"/>
                </a:solidFill>
                <a:latin typeface="Arial" charset="0"/>
              </a:rPr>
              <a:t>ser</a:t>
            </a:r>
            <a:endParaRPr lang="fr-CA" sz="2000" b="1" i="1" dirty="0" smtClean="0">
              <a:solidFill>
                <a:srgbClr val="476D1D"/>
              </a:solidFill>
              <a:latin typeface="Arial" charset="0"/>
            </a:endParaRPr>
          </a:p>
          <a:p>
            <a:pPr algn="ctr"/>
            <a:r>
              <a:rPr lang="fr-CA" sz="2000" b="1" i="1" dirty="0" err="1" smtClean="0">
                <a:solidFill>
                  <a:srgbClr val="476D1D"/>
                </a:solidFill>
                <a:latin typeface="Arial" charset="0"/>
              </a:rPr>
              <a:t>portero</a:t>
            </a:r>
            <a:r>
              <a:rPr lang="fr-CA" sz="2000" b="1" i="1" dirty="0" smtClean="0">
                <a:solidFill>
                  <a:srgbClr val="476D1D"/>
                </a:solidFill>
                <a:latin typeface="Arial" charset="0"/>
              </a:rPr>
              <a:t>…</a:t>
            </a:r>
            <a:endParaRPr lang="fr-CA" sz="2000" b="1" i="1" dirty="0">
              <a:solidFill>
                <a:srgbClr val="476D1D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6388" name="Picture 4" descr="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5" descr="15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724128" y="714375"/>
            <a:ext cx="3600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Hemos sido "amigos" desde entonces</a:t>
            </a:r>
          </a:p>
          <a:p>
            <a:pPr algn="ctr"/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siempre!</a:t>
            </a:r>
            <a:endParaRPr lang="fr-CA" sz="2000" b="1" i="1" dirty="0">
              <a:solidFill>
                <a:srgbClr val="B4DE8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7412" name="Picture 4" descr="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20"/>
          <p:cNvPicPr>
            <a:picLocks noChangeAspect="1" noChangeArrowheads="1"/>
          </p:cNvPicPr>
          <p:nvPr/>
        </p:nvPicPr>
        <p:blipFill>
          <a:blip r:embed="rId4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428750" y="260648"/>
            <a:ext cx="65598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rgbClr val="FF9900"/>
              </a:solidFill>
              <a:latin typeface="Arial" charset="0"/>
            </a:endParaRPr>
          </a:p>
          <a:p>
            <a:r>
              <a:rPr lang="es-ES" sz="2000" b="1" i="1" dirty="0" smtClean="0">
                <a:solidFill>
                  <a:srgbClr val="FF9900"/>
                </a:solidFill>
                <a:latin typeface="Arial" charset="0"/>
              </a:rPr>
              <a:t>Damos el "gran salto" con tres ... ¡siempre es mejor!</a:t>
            </a:r>
            <a:endParaRPr lang="fr-CA" sz="2000" b="1" i="1" dirty="0">
              <a:solidFill>
                <a:srgbClr val="FF990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8436" name="Picture 4" descr="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5" descr="04"/>
          <p:cNvPicPr>
            <a:picLocks noChangeAspect="1" noChangeArrowheads="1"/>
          </p:cNvPicPr>
          <p:nvPr/>
        </p:nvPicPr>
        <p:blipFill>
          <a:blip r:embed="rId4">
            <a:lum bright="20000" contrast="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26671" y="764704"/>
            <a:ext cx="29915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92D050"/>
              </a:solidFill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92D050"/>
                </a:solidFill>
                <a:latin typeface="Arial" charset="0"/>
              </a:rPr>
              <a:t>El "vaquero" más bello</a:t>
            </a:r>
          </a:p>
          <a:p>
            <a:pPr algn="ctr"/>
            <a:r>
              <a:rPr lang="es-ES" sz="2000" b="1" i="1" dirty="0" smtClean="0">
                <a:solidFill>
                  <a:srgbClr val="92D050"/>
                </a:solidFill>
                <a:latin typeface="Arial" charset="0"/>
              </a:rPr>
              <a:t>de </a:t>
            </a:r>
            <a:r>
              <a:rPr lang="es-ES" sz="2000" b="1" i="1" dirty="0" err="1" smtClean="0">
                <a:solidFill>
                  <a:srgbClr val="92D050"/>
                </a:solidFill>
                <a:latin typeface="Arial" charset="0"/>
              </a:rPr>
              <a:t>St-tite</a:t>
            </a:r>
            <a:r>
              <a:rPr lang="es-ES" sz="2000" b="1" i="1" dirty="0" smtClean="0">
                <a:solidFill>
                  <a:srgbClr val="92D050"/>
                </a:solidFill>
                <a:latin typeface="Arial" charset="0"/>
              </a:rPr>
              <a:t> ... Soy yo!</a:t>
            </a:r>
            <a:endParaRPr lang="fr-CA" sz="2000" b="1" i="1" dirty="0">
              <a:solidFill>
                <a:srgbClr val="92D05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19460" name="Picture 4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07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071688" y="571500"/>
            <a:ext cx="55659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s-ES" sz="2000" b="1" i="1" dirty="0" smtClean="0">
                <a:solidFill>
                  <a:srgbClr val="FFFF66"/>
                </a:solidFill>
                <a:latin typeface="Arial" charset="0"/>
              </a:rPr>
              <a:t>Los placeres de la playa, eso es lo que amo.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1743075" y="585788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000" b="1" i="1">
                <a:solidFill>
                  <a:srgbClr val="FFFF66"/>
                </a:solidFill>
                <a:latin typeface="Arial" charset="0"/>
              </a:rPr>
              <a:t> </a:t>
            </a:r>
          </a:p>
        </p:txBody>
      </p:sp>
      <p:pic>
        <p:nvPicPr>
          <p:cNvPr id="19468" name="Picture 12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5165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9" name="Picture 13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4370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141663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1" name="Picture 15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292600"/>
            <a:ext cx="430213" cy="47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2" name="Picture 16" descr="Image11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420938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0484" name="Picture 4" descr="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13"/>
          <p:cNvPicPr>
            <a:picLocks noChangeAspect="1" noChangeArrowheads="1"/>
          </p:cNvPicPr>
          <p:nvPr/>
        </p:nvPicPr>
        <p:blipFill>
          <a:blip r:embed="rId4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903640" y="357187"/>
            <a:ext cx="32403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es-ES" sz="2000" b="1" i="1" dirty="0" smtClean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Hola Estaba esperando tu llamada</a:t>
            </a:r>
          </a:p>
          <a:p>
            <a:pPr algn="ctr"/>
            <a:r>
              <a:rPr lang="es-ES" sz="2000" b="1" i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Abuelita</a:t>
            </a:r>
            <a:endParaRPr lang="fr-CA" sz="2000" b="1" i="1" dirty="0">
              <a:solidFill>
                <a:srgbClr val="FFFF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19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99608" y="548680"/>
            <a:ext cx="316144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B4DE86"/>
              </a:solidFill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Como te gusta mi</a:t>
            </a:r>
          </a:p>
          <a:p>
            <a:pPr algn="ctr"/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nuevo estilo de cabello?</a:t>
            </a:r>
            <a:endParaRPr lang="fr-CA" sz="2000" b="1" i="1" dirty="0">
              <a:solidFill>
                <a:srgbClr val="B4DE8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2532" name="Picture 4" descr="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23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488343" y="571500"/>
            <a:ext cx="349178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FFFF00"/>
              </a:solidFill>
              <a:latin typeface="Arial" charset="0"/>
            </a:endParaRP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  <a:latin typeface="Arial" charset="0"/>
              </a:rPr>
              <a:t>¡Toma tu foto rápidamente!</a:t>
            </a: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  <a:latin typeface="Arial" charset="0"/>
              </a:rPr>
              <a:t>Estoy cansado de</a:t>
            </a:r>
          </a:p>
          <a:p>
            <a:pPr algn="ctr"/>
            <a:r>
              <a:rPr lang="es-ES" sz="2000" b="1" i="1" dirty="0" smtClean="0">
                <a:solidFill>
                  <a:srgbClr val="FFFF00"/>
                </a:solidFill>
                <a:latin typeface="Arial" charset="0"/>
              </a:rPr>
              <a:t>¡no moverse!</a:t>
            </a:r>
            <a:endParaRPr lang="fr-CA" sz="2000" b="1" i="1" dirty="0">
              <a:solidFill>
                <a:srgbClr val="FFFF00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3556" name="Picture 4" descr="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25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942802" y="5013176"/>
            <a:ext cx="194796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endParaRPr lang="fr-CA" sz="2000" b="1" i="1" dirty="0" smtClean="0">
              <a:solidFill>
                <a:srgbClr val="FFFF66"/>
              </a:solidFill>
              <a:latin typeface="Arial" charset="0"/>
            </a:endParaRPr>
          </a:p>
          <a:p>
            <a:pPr algn="ctr"/>
            <a:r>
              <a:rPr lang="pt-BR" sz="2000" b="1" i="1" dirty="0" smtClean="0">
                <a:solidFill>
                  <a:srgbClr val="FFFF66"/>
                </a:solidFill>
                <a:latin typeface="Arial" charset="0"/>
              </a:rPr>
              <a:t>Me acerco a ti.</a:t>
            </a:r>
          </a:p>
          <a:p>
            <a:pPr algn="ctr"/>
            <a:r>
              <a:rPr lang="pt-BR" sz="2000" b="1" i="1" dirty="0" smtClean="0">
                <a:solidFill>
                  <a:srgbClr val="FFFF66"/>
                </a:solidFill>
                <a:latin typeface="Arial" charset="0"/>
              </a:rPr>
              <a:t>Vamos!</a:t>
            </a:r>
            <a:endParaRPr lang="fr-CA" sz="2000" b="1" i="1" dirty="0">
              <a:solidFill>
                <a:srgbClr val="FFFF6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4580" name="Picture 4" descr="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26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7544" y="188640"/>
            <a:ext cx="655272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rgbClr val="B4DE86"/>
              </a:solidFill>
              <a:latin typeface="Arial" charset="0"/>
            </a:endParaRPr>
          </a:p>
          <a:p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¿Quién se atreve a decir que estaba de mal humor? Lo digo en serio, eso es todo</a:t>
            </a:r>
            <a:endParaRPr lang="fr-CA" sz="2000" b="1" i="1" dirty="0">
              <a:solidFill>
                <a:srgbClr val="B4DE8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5604" name="Picture 4" descr="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28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2938" y="0"/>
            <a:ext cx="70326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es-ES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Es arrojar piedras, pero no sabemos realmente dónde ...</a:t>
            </a:r>
            <a:endParaRPr lang="fr-CA" sz="2000" b="1" i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6628" name="Picture 4" descr="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32"/>
          <p:cNvPicPr>
            <a:picLocks noChangeAspect="1" noChangeArrowheads="1"/>
          </p:cNvPicPr>
          <p:nvPr/>
        </p:nvPicPr>
        <p:blipFill>
          <a:blip r:embed="rId4">
            <a:lum bright="8000" contras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3568" y="332656"/>
            <a:ext cx="462338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chemeClr val="bg1"/>
              </a:solidFill>
              <a:latin typeface="Arial" charset="0"/>
            </a:endParaRPr>
          </a:p>
          <a:p>
            <a:r>
              <a:rPr lang="es-ES" sz="2000" b="1" i="1" dirty="0" smtClean="0">
                <a:solidFill>
                  <a:schemeClr val="bg1"/>
                </a:solidFill>
                <a:latin typeface="Arial" charset="0"/>
              </a:rPr>
              <a:t>Mis perritos son mi mejor audiencia.</a:t>
            </a:r>
            <a:endParaRPr lang="fr-CA" sz="2000" b="1" i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7652" name="Picture 4" descr="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34"/>
          <p:cNvPicPr>
            <a:picLocks noChangeAspect="1" noChangeArrowheads="1"/>
          </p:cNvPicPr>
          <p:nvPr/>
        </p:nvPicPr>
        <p:blipFill>
          <a:blip r:embed="rId4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923132" y="714375"/>
            <a:ext cx="275748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s-ES" sz="2000" b="1" i="1" dirty="0" smtClean="0">
                <a:solidFill>
                  <a:srgbClr val="66FF99"/>
                </a:solidFill>
                <a:latin typeface="Arial" charset="0"/>
              </a:rPr>
              <a:t>Espero el show</a:t>
            </a:r>
          </a:p>
          <a:p>
            <a:pPr algn="ctr"/>
            <a:r>
              <a:rPr lang="es-ES" sz="2000" b="1" i="1" dirty="0" smtClean="0">
                <a:solidFill>
                  <a:srgbClr val="66FF99"/>
                </a:solidFill>
                <a:latin typeface="Arial" charset="0"/>
              </a:rPr>
              <a:t>el baile estará bien ...</a:t>
            </a:r>
            <a:endParaRPr lang="fr-CA" sz="2000" b="1" i="1" dirty="0">
              <a:solidFill>
                <a:srgbClr val="66FF99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8676" name="Picture 4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01"/>
          <p:cNvPicPr>
            <a:picLocks noChangeAspect="1" noChangeArrowheads="1"/>
          </p:cNvPicPr>
          <p:nvPr/>
        </p:nvPicPr>
        <p:blipFill>
          <a:blip r:embed="rId4">
            <a:lum bright="10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79512" y="260648"/>
            <a:ext cx="325388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s-ES" sz="2000" b="1" i="1" dirty="0" smtClean="0">
              <a:solidFill>
                <a:srgbClr val="B4DE86"/>
              </a:solidFill>
              <a:latin typeface="Arial" charset="0"/>
            </a:endParaRPr>
          </a:p>
          <a:p>
            <a:r>
              <a:rPr lang="es-ES" sz="2000" b="1" i="1" dirty="0" smtClean="0">
                <a:solidFill>
                  <a:srgbClr val="B4DE86"/>
                </a:solidFill>
                <a:latin typeface="Arial" charset="0"/>
              </a:rPr>
              <a:t>Tómese el tiempo para oler las flores.</a:t>
            </a:r>
            <a:endParaRPr lang="fr-CA" sz="2000" b="1" i="1" dirty="0">
              <a:solidFill>
                <a:srgbClr val="B4DE86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29700" name="Picture 4" descr="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22"/>
          <p:cNvPicPr>
            <a:picLocks noChangeAspect="1" noChangeArrowheads="1"/>
          </p:cNvPicPr>
          <p:nvPr/>
        </p:nvPicPr>
        <p:blipFill>
          <a:blip r:embed="rId4">
            <a:lum bright="6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 rot="172038">
            <a:off x="3065452" y="1676387"/>
            <a:ext cx="2852063" cy="646332"/>
          </a:xfrm>
          <a:prstGeom prst="rect">
            <a:avLst/>
          </a:prstGeom>
          <a:noFill/>
        </p:spPr>
        <p:txBody>
          <a:bodyPr wrap="none">
            <a:prstTxWarp prst="textChevron">
              <a:avLst>
                <a:gd name="adj" fmla="val 17812"/>
              </a:avLst>
            </a:prstTxWarp>
            <a:spAutoFit/>
          </a:bodyPr>
          <a:lstStyle/>
          <a:p>
            <a:pPr algn="ctr">
              <a:defRPr/>
            </a:pPr>
            <a:r>
              <a:rPr lang="es-ES" sz="1800" b="1" dirty="0" smtClean="0">
                <a:solidFill>
                  <a:srgbClr val="476D1D"/>
                </a:solidFill>
                <a:latin typeface="Arial" pitchFamily="34" charset="0"/>
              </a:rPr>
              <a:t>Una </a:t>
            </a:r>
            <a:r>
              <a:rPr lang="es-ES" sz="1800" b="1" dirty="0">
                <a:solidFill>
                  <a:srgbClr val="476D1D"/>
                </a:solidFill>
                <a:latin typeface="Arial" pitchFamily="34" charset="0"/>
              </a:rPr>
              <a:t>buena lamida</a:t>
            </a:r>
          </a:p>
          <a:p>
            <a:pPr algn="ctr">
              <a:defRPr/>
            </a:pPr>
            <a:r>
              <a:rPr lang="es-ES" sz="1800" b="1" dirty="0">
                <a:solidFill>
                  <a:srgbClr val="476D1D"/>
                </a:solidFill>
                <a:latin typeface="Arial" pitchFamily="34" charset="0"/>
              </a:rPr>
              <a:t>¡justo para </a:t>
            </a:r>
            <a:r>
              <a:rPr lang="es-ES" sz="1800" b="1" dirty="0" err="1">
                <a:solidFill>
                  <a:srgbClr val="476D1D"/>
                </a:solidFill>
                <a:latin typeface="Arial" pitchFamily="34" charset="0"/>
              </a:rPr>
              <a:t>reir</a:t>
            </a:r>
            <a:r>
              <a:rPr lang="es-ES" sz="1800" b="1" dirty="0">
                <a:solidFill>
                  <a:srgbClr val="476D1D"/>
                </a:solidFill>
                <a:latin typeface="Arial" pitchFamily="34" charset="0"/>
              </a:rPr>
              <a:t>!</a:t>
            </a:r>
            <a:endParaRPr lang="fr-CA" sz="1800" b="1" dirty="0">
              <a:solidFill>
                <a:srgbClr val="476D1D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090921101250527090 (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090921101250527090"/>
          <p:cNvPicPr>
            <a:picLocks noChangeAspect="1" noChangeArrowheads="1"/>
          </p:cNvPicPr>
          <p:nvPr/>
        </p:nvPicPr>
        <p:blipFill>
          <a:blip r:embed="rId3">
            <a:lum bright="12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80606" y="1600198"/>
            <a:ext cx="457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000" b="1" i="1" dirty="0" smtClean="0">
                <a:solidFill>
                  <a:schemeClr val="bg1"/>
                </a:solidFill>
                <a:latin typeface="Arial" charset="0"/>
              </a:rPr>
              <a:t>¡Te </a:t>
            </a:r>
            <a:r>
              <a:rPr lang="fr-CA" sz="2000" b="1" i="1" dirty="0" err="1" smtClean="0">
                <a:solidFill>
                  <a:schemeClr val="bg1"/>
                </a:solidFill>
                <a:latin typeface="Arial" charset="0"/>
              </a:rPr>
              <a:t>sirvo</a:t>
            </a:r>
            <a:r>
              <a:rPr lang="fr-CA" sz="2000" b="1" i="1" dirty="0" smtClean="0">
                <a:solidFill>
                  <a:schemeClr val="bg1"/>
                </a:solidFill>
                <a:latin typeface="Arial" charset="0"/>
              </a:rPr>
              <a:t> té!</a:t>
            </a:r>
            <a:endParaRPr lang="fr-CA" sz="2000" b="1" i="1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33796" name="Picture 4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5165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7" name="Picture 5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437063"/>
            <a:ext cx="430213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8" name="Picture 6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141663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4292600"/>
            <a:ext cx="430213" cy="47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0" name="Picture 8" descr="Image11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420938"/>
            <a:ext cx="430212" cy="47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fr-FR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fr-FR"/>
          </a:p>
        </p:txBody>
      </p:sp>
      <p:pic>
        <p:nvPicPr>
          <p:cNvPr id="30724" name="Picture 4" descr="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30"/>
          <p:cNvPicPr>
            <a:picLocks noChangeAspect="1" noChangeArrowheads="1"/>
          </p:cNvPicPr>
          <p:nvPr/>
        </p:nvPicPr>
        <p:blipFill>
          <a:blip r:embed="rId4">
            <a:lum bright="12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3400" y="533400"/>
            <a:ext cx="196399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fr-CA" sz="2000" b="1" i="1" dirty="0" smtClean="0">
                <a:solidFill>
                  <a:srgbClr val="A0D664"/>
                </a:solidFill>
                <a:latin typeface="Arial" charset="0"/>
              </a:rPr>
              <a:t>El primer </a:t>
            </a:r>
            <a:r>
              <a:rPr lang="fr-CA" sz="2000" b="1" i="1" dirty="0" err="1" smtClean="0">
                <a:solidFill>
                  <a:srgbClr val="A0D664"/>
                </a:solidFill>
                <a:latin typeface="Arial" charset="0"/>
              </a:rPr>
              <a:t>beso</a:t>
            </a:r>
            <a:endParaRPr lang="fr-CA" sz="1800" b="1" dirty="0">
              <a:solidFill>
                <a:srgbClr val="FF9B9B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090826110530202465 (2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blinds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090826110530202465"/>
          <p:cNvPicPr>
            <a:picLocks noChangeAspect="1" noChangeArrowheads="1"/>
          </p:cNvPicPr>
          <p:nvPr/>
        </p:nvPicPr>
        <p:blipFill>
          <a:blip r:embed="rId3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467544" y="484187"/>
            <a:ext cx="4495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i="1" dirty="0" smtClean="0">
                <a:solidFill>
                  <a:schemeClr val="bg1"/>
                </a:solidFill>
                <a:latin typeface="Arial" charset="0"/>
              </a:rPr>
              <a:t>La primera declaración de amor!</a:t>
            </a:r>
            <a:endParaRPr lang="fr-CA" sz="2000" b="1" i="1" dirty="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Vive_notr[1][1]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914400"/>
            <a:ext cx="72390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23528" y="0"/>
            <a:ext cx="843947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 i="1" dirty="0" smtClean="0">
                <a:solidFill>
                  <a:srgbClr val="6666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Que tenga un buen día</a:t>
            </a:r>
            <a:endParaRPr lang="fr-CA" sz="6000" b="1" i="1" dirty="0">
              <a:solidFill>
                <a:srgbClr val="6666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7162800" y="6324600"/>
            <a:ext cx="1295400" cy="30480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7467600" y="6096000"/>
            <a:ext cx="167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2800" b="1" i="1" dirty="0">
                <a:solidFill>
                  <a:srgbClr val="6666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Yvan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75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275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 autoUpdateAnimBg="0"/>
      <p:bldP spid="34821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jo el paraguas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Bajo el paraguas</Template>
  <TotalTime>0</TotalTime>
  <Words>302</Words>
  <Application>Microsoft Office PowerPoint</Application>
  <PresentationFormat>Presentación en pantalla (4:3)</PresentationFormat>
  <Paragraphs>101</Paragraphs>
  <Slides>33</Slides>
  <Notes>32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Bajo el paraguas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2020-03-23T10:27:59Z</dcterms:created>
  <dcterms:modified xsi:type="dcterms:W3CDTF">2020-03-23T10:28:51Z</dcterms:modified>
</cp:coreProperties>
</file>