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  <p:sldMasterId id="2147483795" r:id="rId2"/>
    <p:sldMasterId id="2147483862" r:id="rId3"/>
  </p:sldMasterIdLst>
  <p:notesMasterIdLst>
    <p:notesMasterId r:id="rId53"/>
  </p:notesMasterIdLst>
  <p:sldIdLst>
    <p:sldId id="288" r:id="rId4"/>
    <p:sldId id="336" r:id="rId5"/>
    <p:sldId id="308" r:id="rId6"/>
    <p:sldId id="333" r:id="rId7"/>
    <p:sldId id="328" r:id="rId8"/>
    <p:sldId id="291" r:id="rId9"/>
    <p:sldId id="312" r:id="rId10"/>
    <p:sldId id="298" r:id="rId11"/>
    <p:sldId id="290" r:id="rId12"/>
    <p:sldId id="293" r:id="rId13"/>
    <p:sldId id="294" r:id="rId14"/>
    <p:sldId id="348" r:id="rId15"/>
    <p:sldId id="344" r:id="rId16"/>
    <p:sldId id="341" r:id="rId17"/>
    <p:sldId id="311" r:id="rId18"/>
    <p:sldId id="317" r:id="rId19"/>
    <p:sldId id="323" r:id="rId20"/>
    <p:sldId id="309" r:id="rId21"/>
    <p:sldId id="319" r:id="rId22"/>
    <p:sldId id="339" r:id="rId23"/>
    <p:sldId id="331" r:id="rId24"/>
    <p:sldId id="325" r:id="rId25"/>
    <p:sldId id="316" r:id="rId26"/>
    <p:sldId id="300" r:id="rId27"/>
    <p:sldId id="295" r:id="rId28"/>
    <p:sldId id="334" r:id="rId29"/>
    <p:sldId id="330" r:id="rId30"/>
    <p:sldId id="324" r:id="rId31"/>
    <p:sldId id="338" r:id="rId32"/>
    <p:sldId id="343" r:id="rId33"/>
    <p:sldId id="345" r:id="rId34"/>
    <p:sldId id="310" r:id="rId35"/>
    <p:sldId id="346" r:id="rId36"/>
    <p:sldId id="296" r:id="rId37"/>
    <p:sldId id="292" r:id="rId38"/>
    <p:sldId id="326" r:id="rId39"/>
    <p:sldId id="289" r:id="rId40"/>
    <p:sldId id="320" r:id="rId41"/>
    <p:sldId id="299" r:id="rId42"/>
    <p:sldId id="297" r:id="rId43"/>
    <p:sldId id="301" r:id="rId44"/>
    <p:sldId id="258" r:id="rId45"/>
    <p:sldId id="305" r:id="rId46"/>
    <p:sldId id="304" r:id="rId47"/>
    <p:sldId id="321" r:id="rId48"/>
    <p:sldId id="342" r:id="rId49"/>
    <p:sldId id="303" r:id="rId50"/>
    <p:sldId id="349" r:id="rId51"/>
    <p:sldId id="350" r:id="rId5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qDnxrvsiVacxdg4v1pp/w==" hashData="U2BpBA3BYPMSgCgYQn0zaiisft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0000FF"/>
    <a:srgbClr val="FFFF00"/>
    <a:srgbClr val="FC12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40" autoAdjust="0"/>
    <p:restoredTop sz="94622" autoAdjust="0"/>
  </p:normalViewPr>
  <p:slideViewPr>
    <p:cSldViewPr>
      <p:cViewPr>
        <p:scale>
          <a:sx n="77" d="100"/>
          <a:sy n="77" d="100"/>
        </p:scale>
        <p:origin x="-786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ableStyles" Target="tableStyle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EE90150-FE36-4B67-805C-2EA62AA7EFC8}" type="datetimeFigureOut">
              <a:rPr lang="es-ES"/>
              <a:pPr>
                <a:defRPr/>
              </a:pPr>
              <a:t>19/04/2020</a:t>
            </a:fld>
            <a:endParaRPr lang="es-ES"/>
          </a:p>
        </p:txBody>
      </p:sp>
      <p:sp>
        <p:nvSpPr>
          <p:cNvPr id="665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40525C1-76C6-4DB1-B47F-A22019564F7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04920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riángulo rectángulo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grpSp>
        <p:nvGrpSpPr>
          <p:cNvPr id="5" name="15 Grupo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5 Forma libre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lang="en-US"/>
            </a:p>
          </p:txBody>
        </p:sp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lang="en-US"/>
            </a:p>
          </p:txBody>
        </p:sp>
        <p:grpSp>
          <p:nvGrpSpPr>
            <p:cNvPr id="8" name="19 Forma libre"/>
            <p:cNvGrpSpPr>
              <a:grpSpLocks/>
            </p:cNvGrpSpPr>
            <p:nvPr/>
          </p:nvGrpSpPr>
          <p:grpSpPr bwMode="auto">
            <a:xfrm>
              <a:off x="-6686" y="4875025"/>
              <a:ext cx="9156783" cy="1996274"/>
              <a:chOff x="-6096" y="4992624"/>
              <a:chExt cx="9156192" cy="1877568"/>
            </a:xfrm>
          </p:grpSpPr>
          <p:pic>
            <p:nvPicPr>
              <p:cNvPr id="11" name="19 Forma libre"/>
              <p:cNvPicPr>
                <a:picLocks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6096" y="4992624"/>
                <a:ext cx="9156192" cy="187756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2" name="Text Box 12"/>
              <p:cNvSpPr txBox="1">
                <a:spLocks noChangeArrowheads="1"/>
              </p:cNvSpPr>
              <p:nvPr/>
            </p:nvSpPr>
            <p:spPr bwMode="auto">
              <a:xfrm>
                <a:off x="590" y="5000960"/>
                <a:ext cx="0" cy="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Verdan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Verdan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Verdan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Verdan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  <a:cs typeface="Arial" charset="0"/>
                  </a:defRPr>
                </a:lvl9pPr>
              </a:lstStyle>
              <a:p>
                <a:pPr algn="ctr" eaLnBrk="1" hangingPunct="1"/>
                <a:endParaRPr lang="en-US">
                  <a:solidFill>
                    <a:srgbClr val="FFFFFF"/>
                  </a:solidFill>
                  <a:latin typeface="Lucida Sans Unicode" pitchFamily="34" charset="0"/>
                </a:endParaRPr>
              </a:p>
            </p:txBody>
          </p:sp>
        </p:grpSp>
        <p:pic>
          <p:nvPicPr>
            <p:cNvPr id="10" name="20 Conector recto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783" y="4868544"/>
              <a:ext cx="9162879" cy="8685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13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81ACDA1D-A864-48FC-936D-AC5A1049A679}" type="datetimeFigureOut">
              <a:rPr lang="es-ES"/>
              <a:pPr>
                <a:defRPr/>
              </a:pPr>
              <a:t>19/04/2020</a:t>
            </a:fld>
            <a:endParaRPr lang="es-ES"/>
          </a:p>
        </p:txBody>
      </p:sp>
      <p:sp>
        <p:nvSpPr>
          <p:cNvPr id="14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15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8B8C2297-F567-41E1-BE60-381980B6172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5092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A4662-BABE-4786-8C51-82856CBB7986}" type="datetimeFigureOut">
              <a:rPr lang="es-ES"/>
              <a:pPr>
                <a:defRPr/>
              </a:pPr>
              <a:t>19/04/2020</a:t>
            </a:fld>
            <a:endParaRPr lang="es-E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938944-381E-4BC5-8EA9-DC8714992E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0928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heurón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4 Cheurón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A747011-69AD-4780-B945-D33FD8769C09}" type="datetimeFigureOut">
              <a:rPr lang="es-ES"/>
              <a:pPr>
                <a:defRPr/>
              </a:pPr>
              <a:t>19/04/2020</a:t>
            </a:fld>
            <a:endParaRPr lang="es-ES"/>
          </a:p>
        </p:txBody>
      </p:sp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39C6364-B27B-4314-8F82-E1667C626C4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020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6D917F6-BA1E-4919-8C81-E041D70FB17B}" type="datetimeFigureOut">
              <a:rPr lang="es-ES"/>
              <a:pPr>
                <a:defRPr/>
              </a:pPr>
              <a:t>19/04/2020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CBB5D18-3781-48FD-9DA2-193D2D33336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96993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ABE7908-3084-4C9C-8251-D5FFEBA9F5B4}" type="datetimeFigureOut">
              <a:rPr lang="es-ES"/>
              <a:pPr>
                <a:defRPr/>
              </a:pPr>
              <a:t>19/04/2020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7E9D057-0677-4998-ABC0-49FFB10344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6379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7838FE2-42F9-402C-98DE-D67FB0B112F9}" type="datetimeFigureOut">
              <a:rPr lang="es-ES"/>
              <a:pPr>
                <a:defRPr/>
              </a:pPr>
              <a:t>19/04/2020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03F91E2-B890-43F7-80F7-F65508979B3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88683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3D95D-81C5-4952-A9D3-5FB2162C9A8D}" type="datetimeFigureOut">
              <a:rPr lang="es-ES"/>
              <a:pPr>
                <a:defRPr/>
              </a:pPr>
              <a:t>19/04/2020</a:t>
            </a:fld>
            <a:endParaRPr lang="es-ES"/>
          </a:p>
        </p:txBody>
      </p:sp>
      <p:sp>
        <p:nvSpPr>
          <p:cNvPr id="3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33B94-46F5-4314-9EA6-EA30A799E5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3410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107517C-4B0A-40A3-BE84-2892F420E971}" type="datetimeFigureOut">
              <a:rPr lang="es-ES"/>
              <a:pPr>
                <a:defRPr/>
              </a:pPr>
              <a:t>19/04/2020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4CE7481-AC54-485E-A90D-89658BAD99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84805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Forma libre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5 Forma libre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6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pic>
        <p:nvPicPr>
          <p:cNvPr id="8" name="18 Conector recto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5772150"/>
            <a:ext cx="3421063" cy="1109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heurón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9 Cheurón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1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D90EA5D5-0254-4E3F-ABA5-589BB4426468}" type="datetimeFigureOut">
              <a:rPr lang="es-ES"/>
              <a:pPr>
                <a:defRPr/>
              </a:pPr>
              <a:t>19/04/2020</a:t>
            </a:fld>
            <a:endParaRPr lang="es-ES"/>
          </a:p>
        </p:txBody>
      </p:sp>
      <p:sp>
        <p:nvSpPr>
          <p:cNvPr id="12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13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528598AA-810C-4C97-8947-2CE930482EB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00515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3823F-E1A0-4DE9-B994-FCF3E0E57EEB}" type="datetimeFigureOut">
              <a:rPr lang="es-ES"/>
              <a:pPr>
                <a:defRPr/>
              </a:pPr>
              <a:t>19/04/2020</a:t>
            </a:fld>
            <a:endParaRPr lang="es-E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055D5-5114-4C11-AC3C-B72E46D83B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5086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D6BA23-9F9C-4D28-9176-96858B0CDC53}" type="datetimeFigureOut">
              <a:rPr lang="es-ES"/>
              <a:pPr>
                <a:defRPr/>
              </a:pPr>
              <a:t>19/04/2020</a:t>
            </a:fld>
            <a:endParaRPr lang="es-E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3DA17-E5AF-434C-9438-5872EC01895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94289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riángulo rectángulo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5" name="4 Conector recto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6 Triángulo isósceles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10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pPr>
              <a:defRPr/>
            </a:pPr>
            <a:fld id="{5AA1EEF1-B5A6-4EC1-8B29-75F0EE5E2D75}" type="datetimeFigureOut">
              <a:rPr lang="es-ES"/>
              <a:pPr>
                <a:defRPr/>
              </a:pPr>
              <a:t>19/04/2020</a:t>
            </a:fld>
            <a:endParaRPr lang="es-ES"/>
          </a:p>
        </p:txBody>
      </p:sp>
      <p:sp>
        <p:nvSpPr>
          <p:cNvPr id="11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2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7DC42DD-10CE-4AE4-A2FB-ADC010087A8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93458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riángulo rectángulo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5" name="4 Conector recto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 sz="1000"/>
            </a:lvl1pPr>
          </a:lstStyle>
          <a:p>
            <a:pPr>
              <a:defRPr/>
            </a:pPr>
            <a:fld id="{7D7B7A7C-67B8-4B25-9F51-0C9513EE9CB6}" type="datetimeFigureOut">
              <a:rPr lang="es-ES"/>
              <a:pPr>
                <a:defRPr/>
              </a:pPr>
              <a:t>19/04/2020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 sz="10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838" y="6481763"/>
            <a:ext cx="503237" cy="301625"/>
          </a:xfr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fld id="{1B40BD23-B67F-43B8-8EDB-0F2B0052A8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79136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riángulo rectángulo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4 Triángulo isósceles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6" name="5 Conector recto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6 Conector recto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 sz="1000"/>
            </a:lvl1pPr>
          </a:lstStyle>
          <a:p>
            <a:pPr>
              <a:defRPr/>
            </a:pPr>
            <a:fld id="{EE13ECF3-88E5-4D32-BA5D-CE6B08A9C175}" type="datetimeFigureOut">
              <a:rPr lang="es-ES"/>
              <a:pPr>
                <a:defRPr/>
              </a:pPr>
              <a:t>19/04/2020</a:t>
            </a:fld>
            <a:endParaRPr lang="es-ES"/>
          </a:p>
        </p:txBody>
      </p:sp>
      <p:sp>
        <p:nvSpPr>
          <p:cNvPr id="9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 sz="10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fld id="{F002A075-6157-44E5-8FFA-278EFAD6F6D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80357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 sz="1000"/>
            </a:lvl1pPr>
          </a:lstStyle>
          <a:p>
            <a:pPr>
              <a:defRPr/>
            </a:pPr>
            <a:fld id="{34AAB16B-AC41-4A0A-A86D-CB4360743206}" type="datetimeFigureOut">
              <a:rPr lang="es-ES"/>
              <a:pPr>
                <a:defRPr/>
              </a:pPr>
              <a:t>19/04/2020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 sz="10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 algn="ctr">
              <a:defRPr sz="1200"/>
            </a:lvl1pPr>
          </a:lstStyle>
          <a:p>
            <a:pPr>
              <a:defRPr/>
            </a:pPr>
            <a:fld id="{327BDA28-6429-4696-B5F5-06EDD564481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26558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90FF9E86-6D75-402F-857A-5372CA0225C8}" type="datetimeFigureOut">
              <a:rPr lang="es-ES"/>
              <a:pPr>
                <a:defRPr/>
              </a:pPr>
              <a:t>19/04/2020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6C9ABF67-A928-45CA-98AA-42AC880385C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04816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107E2119-13C3-4C60-B2BD-A082CB60AD01}" type="datetimeFigureOut">
              <a:rPr lang="es-ES"/>
              <a:pPr>
                <a:defRPr/>
              </a:pPr>
              <a:t>19/04/2020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 sz="900"/>
            </a:lvl1pPr>
          </a:lstStyle>
          <a:p>
            <a:pPr>
              <a:defRPr/>
            </a:pPr>
            <a:fld id="{501B97BE-C44E-408B-BA5E-079999A40B6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97664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585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pic>
        <p:nvPicPr>
          <p:cNvPr id="15" name="14 Conector recto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5772150"/>
            <a:ext cx="3421063" cy="1109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33" name="29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  <a:cs typeface="Arial" charset="0"/>
              </a:defRPr>
            </a:lvl1pPr>
            <a:extLst/>
          </a:lstStyle>
          <a:p>
            <a:pPr>
              <a:defRPr/>
            </a:pPr>
            <a:fld id="{B1A3E05A-19E9-4016-AA5E-CA7F0B95B7FF}" type="datetimeFigureOut">
              <a:rPr lang="es-ES"/>
              <a:pPr>
                <a:defRPr/>
              </a:pPr>
              <a:t>19/04/2020</a:t>
            </a:fld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  <a:cs typeface="Arial" charset="0"/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  <a:cs typeface="Arial" charset="0"/>
              </a:defRPr>
            </a:lvl1pPr>
            <a:extLst/>
          </a:lstStyle>
          <a:p>
            <a:pPr>
              <a:defRPr/>
            </a:pPr>
            <a:fld id="{60F17913-1BCD-4E33-B07D-7B82FF11E9E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48" r:id="rId2"/>
    <p:sldLayoutId id="2147483850" r:id="rId3"/>
    <p:sldLayoutId id="2147483851" r:id="rId4"/>
    <p:sldLayoutId id="2147483852" r:id="rId5"/>
    <p:sldLayoutId id="2147483853" r:id="rId6"/>
    <p:sldLayoutId id="2147483847" r:id="rId7"/>
    <p:sldLayoutId id="2147483854" r:id="rId8"/>
    <p:sldLayoutId id="2147483855" r:id="rId9"/>
    <p:sldLayoutId id="2147483846" r:id="rId10"/>
    <p:sldLayoutId id="2147483845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1" fontAlgn="base" hangingPunct="1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1" fontAlgn="base" hangingPunct="1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1" fontAlgn="base" hangingPunct="1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fontAlgn="base" hangingPunct="1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fontAlgn="base" hangingPunct="1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2051" name="1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" name="4 Marcador de fecha"/>
          <p:cNvSpPr>
            <a:spLocks noGrp="1"/>
          </p:cNvSpPr>
          <p:nvPr>
            <p:ph type="dt" sz="half" idx="2"/>
          </p:nvPr>
        </p:nvSpPr>
        <p:spPr>
          <a:xfrm>
            <a:off x="6108700" y="6556375"/>
            <a:ext cx="2101850" cy="301625"/>
          </a:xfrm>
          <a:prstGeom prst="rect">
            <a:avLst/>
          </a:prstGeom>
        </p:spPr>
        <p:txBody>
          <a:bodyPr vert="horz" anchor="b"/>
          <a:lstStyle>
            <a:lvl1pPr>
              <a:defRPr sz="900">
                <a:cs typeface="Arial" charset="0"/>
              </a:defRPr>
            </a:lvl1pPr>
          </a:lstStyle>
          <a:p>
            <a:pPr>
              <a:defRPr/>
            </a:pPr>
            <a:fld id="{B11FBABD-B3A4-4DA8-B590-6B935FB9306E}" type="datetimeFigureOut">
              <a:rPr lang="es-ES"/>
              <a:pPr>
                <a:defRPr/>
              </a:pPr>
              <a:t>19/04/2020</a:t>
            </a:fld>
            <a:endParaRPr lang="es-ES"/>
          </a:p>
        </p:txBody>
      </p:sp>
      <p:sp>
        <p:nvSpPr>
          <p:cNvPr id="12" name="5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1169988" y="6557963"/>
            <a:ext cx="4948237" cy="301625"/>
          </a:xfrm>
          <a:prstGeom prst="rect">
            <a:avLst/>
          </a:prstGeom>
        </p:spPr>
        <p:txBody>
          <a:bodyPr vert="horz" anchor="b"/>
          <a:lstStyle>
            <a:lvl1pPr algn="r">
              <a:defRPr sz="900"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" name="6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16900" y="6556375"/>
            <a:ext cx="366713" cy="301625"/>
          </a:xfrm>
          <a:prstGeom prst="rect">
            <a:avLst/>
          </a:prstGeom>
        </p:spPr>
        <p:txBody>
          <a:bodyPr vert="horz" anchor="b"/>
          <a:lstStyle>
            <a:lvl1pPr algn="ctr">
              <a:defRPr sz="900">
                <a:cs typeface="Arial" charset="0"/>
              </a:defRPr>
            </a:lvl1pPr>
          </a:lstStyle>
          <a:p>
            <a:pPr>
              <a:defRPr/>
            </a:pPr>
            <a:fld id="{9EA0171A-617B-4DB8-AE41-469F7DA46E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56" r:id="rId1"/>
    <p:sldLayoutId id="2147483857" r:id="rId2"/>
    <p:sldLayoutId id="2147483858" r:id="rId3"/>
    <p:sldLayoutId id="2147483859" r:id="rId4"/>
    <p:sldLayoutId id="2147483860" r:id="rId5"/>
    <p:sldLayoutId id="2147483861" r:id="rId6"/>
  </p:sldLayoutIdLst>
  <p:txStyles>
    <p:titleStyle>
      <a:lvl1pPr marL="484188" indent="-484188" algn="l" rtl="0" eaLnBrk="0" fontAlgn="base" hangingPunct="0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5C9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Arial" pitchFamily="34" charset="0"/>
          <a:ea typeface="+mj-ea"/>
          <a:cs typeface="+mj-cs"/>
        </a:defRPr>
      </a:lvl1pPr>
      <a:lvl2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Arial" pitchFamily="34" charset="0"/>
        </a:defRPr>
      </a:lvl2pPr>
      <a:lvl3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Arial" pitchFamily="34" charset="0"/>
        </a:defRPr>
      </a:lvl3pPr>
      <a:lvl4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Arial" pitchFamily="34" charset="0"/>
        </a:defRPr>
      </a:lvl4pPr>
      <a:lvl5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Arial" pitchFamily="34" charset="0"/>
        </a:defRPr>
      </a:lvl5pPr>
      <a:lvl6pPr marL="9413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6pPr>
      <a:lvl7pPr marL="13985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7pPr>
      <a:lvl8pPr marL="18557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8pPr>
      <a:lvl9pPr marL="23129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9pPr>
    </p:titleStyle>
    <p:bodyStyle>
      <a:lvl1pPr marL="447675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Arial" pitchFamily="34" charset="0"/>
          <a:ea typeface="+mn-ea"/>
          <a:cs typeface="+mn-cs"/>
        </a:defRPr>
      </a:lvl1pPr>
      <a:lvl2pPr marL="822325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itchFamily="34" charset="0"/>
        <a:buChar char="›"/>
        <a:defRPr sz="2600" kern="1200">
          <a:solidFill>
            <a:schemeClr val="tx1"/>
          </a:solidFill>
          <a:latin typeface="Arial" pitchFamily="34" charset="0"/>
          <a:ea typeface="+mn-ea"/>
          <a:cs typeface="+mn-cs"/>
        </a:defRPr>
      </a:lvl2pPr>
      <a:lvl3pPr marL="1104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Arial" pitchFamily="34" charset="0"/>
          <a:ea typeface="+mn-ea"/>
          <a:cs typeface="+mn-cs"/>
        </a:defRPr>
      </a:lvl3pPr>
      <a:lvl4pPr marL="1371600" indent="-2095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Arial" pitchFamily="34" charset="0"/>
          <a:ea typeface="+mn-ea"/>
          <a:cs typeface="+mn-cs"/>
        </a:defRPr>
      </a:lvl4pPr>
      <a:lvl5pPr marL="1600200" indent="-209550" algn="l" rtl="0" eaLnBrk="0" fontAlgn="base" hangingPunct="0">
        <a:spcBef>
          <a:spcPct val="20000"/>
        </a:spcBef>
        <a:spcAft>
          <a:spcPct val="0"/>
        </a:spcAft>
        <a:buClr>
          <a:srgbClr val="FF90B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Arial" pitchFamily="34" charset="0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gif"/><Relationship Id="rId3" Type="http://schemas.openxmlformats.org/officeDocument/2006/relationships/image" Target="../media/image55.jpeg"/><Relationship Id="rId7" Type="http://schemas.openxmlformats.org/officeDocument/2006/relationships/hyperlink" Target="http://www.layoutsparks.com/1/154705/black-blue-twinkle-sparkle.html" TargetMode="External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gif"/><Relationship Id="rId5" Type="http://schemas.openxmlformats.org/officeDocument/2006/relationships/image" Target="../media/image57.gif"/><Relationship Id="rId4" Type="http://schemas.openxmlformats.org/officeDocument/2006/relationships/image" Target="../media/image56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7" descr="gfsfsfff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6875462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2" name="WordArt 8" descr="Imagen2"/>
          <p:cNvSpPr>
            <a:spLocks noChangeArrowheads="1" noChangeShapeType="1" noTextEdit="1"/>
          </p:cNvSpPr>
          <p:nvPr/>
        </p:nvSpPr>
        <p:spPr bwMode="auto">
          <a:xfrm>
            <a:off x="395288" y="2132856"/>
            <a:ext cx="4895850" cy="232484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Snap ITC"/>
              </a:rPr>
              <a:t>ALGO</a:t>
            </a:r>
          </a:p>
          <a:p>
            <a:pPr algn="ctr"/>
            <a:r>
              <a:rPr lang="es-ES" sz="32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Snap ITC"/>
              </a:rPr>
              <a:t>PEQUEÑITO</a:t>
            </a:r>
            <a:endParaRPr lang="es-ES" sz="32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Snap ITC"/>
            </a:endParaRPr>
          </a:p>
        </p:txBody>
      </p:sp>
      <p:pic>
        <p:nvPicPr>
          <p:cNvPr id="16393" name="Picture 9" descr="Imagen154587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1143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179388" y="6381750"/>
            <a:ext cx="28797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  <a:latin typeface="Arial" charset="0"/>
              </a:rPr>
              <a:t>AVANCE AUTOMATICO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2" grpId="0"/>
      <p:bldP spid="1639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1" descr="Zoffany Owen Jones Oak ZACV 06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22" descr="Bailarina-premio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3573463"/>
            <a:ext cx="1443037" cy="311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>
    <p:sndAc>
      <p:stSnd>
        <p:snd r:embed="rId3" name="Daniel_Diges.Algo pequeñito.1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3191443286_34bef3809d_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55877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ttttttttttt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282665238_c0059d811c_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4192323696_b0a4bc2890_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hingolo%20Pich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285103398_bc79083c61_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cute-chihuahua-wall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puppies_04-oth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226666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 descr="tyutyut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llll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4350292869_85e1094d3a_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4228770284_22f49b047a_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1322922705_294133f83f_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6" descr="dfgdsgsdf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fgfgdf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pollo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onejo1024x76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5" descr="729110236_780a2b9f57_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3" descr="z11_1859214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AutoShape 3" descr="Conejo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/>
          </a:p>
        </p:txBody>
      </p:sp>
      <p:pic>
        <p:nvPicPr>
          <p:cNvPr id="39939" name="Picture 4" descr="2010-03-301931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3" descr="211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25466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gg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2291489578_6f9b292e10_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3" descr="z08_1861246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Mascotas bien tiernas y dulces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12215930F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3" descr="gfdfgdfg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f_39229215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3" descr="z22_182880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AutoShape 3" descr="Cachorro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/>
          </a:p>
        </p:txBody>
      </p:sp>
      <p:sp>
        <p:nvSpPr>
          <p:cNvPr id="51203" name="AutoShape 5" descr="Cachorro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/>
          </a:p>
        </p:txBody>
      </p:sp>
      <p:pic>
        <p:nvPicPr>
          <p:cNvPr id="51204" name="Picture 6" descr="dog10261600x12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4" descr="12545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dfgdgdf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ttteee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6" descr="z01_1840198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4" descr="dfdfsdfff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littlecotton-tail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5" descr="2857389447_74d5116d5a_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 advTm="4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foqui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3" descr="Cria_de_Jaguar-1024x768-59626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ffrtrrt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3" descr="1254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10782cachorrinh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2053876697_c77560b06e_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0643" name="Picture 3" descr="triske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18250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0644" name="WordArt 4" descr="Imagen2"/>
          <p:cNvSpPr>
            <a:spLocks noChangeArrowheads="1" noChangeShapeType="1" noTextEdit="1"/>
          </p:cNvSpPr>
          <p:nvPr/>
        </p:nvSpPr>
        <p:spPr bwMode="auto">
          <a:xfrm>
            <a:off x="6877050" y="4508500"/>
            <a:ext cx="1771650" cy="590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Snap ITC"/>
              </a:rPr>
              <a:t>BUEN FIN</a:t>
            </a:r>
          </a:p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Snap ITC"/>
              </a:rPr>
              <a:t>DE SEMANA.</a:t>
            </a:r>
          </a:p>
        </p:txBody>
      </p:sp>
      <p:pic>
        <p:nvPicPr>
          <p:cNvPr id="240645" name="Picture 5" descr="111q8uo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5373688"/>
            <a:ext cx="5391150" cy="258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0646" name="Picture 6" descr="black blue twinkle sparkle 2.0 Myspace Layout">
            <a:hlinkClick r:id="rId7" tooltip="black blue twinkle sparkle 2.0 MySpace Layout"/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5516563"/>
            <a:ext cx="215900" cy="205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0647" name="Picture 7" descr="black blue twinkle sparkle 2.0 Myspace Layout">
            <a:hlinkClick r:id="rId7" tooltip="black blue twinkle sparkle 2.0 MySpace Layout"/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7875588" y="4446588"/>
            <a:ext cx="196850" cy="205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0648" name="Picture 8" descr="black blue twinkle sparkle 2.0 Myspace Layout">
            <a:hlinkClick r:id="rId7" tooltip="black blue twinkle sparkle 2.0 MySpace Layout"/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8100" y="5373688"/>
            <a:ext cx="215900" cy="205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0649" name="Picture 9" descr="black blue twinkle sparkle 2.0 Myspace Layout">
            <a:hlinkClick r:id="rId7" tooltip="black blue twinkle sparkle 2.0 MySpace Layout"/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8020050" y="5734050"/>
            <a:ext cx="196850" cy="205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40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40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40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40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40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40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40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64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ALGO PEQUEÑITO - cop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_Brío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7_Brío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urrencia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urrencia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oncurrencia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oncurrencia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ALGO PEQUEÑITO - copia</Template>
  <TotalTime>1</TotalTime>
  <Words>25</Words>
  <Application>Microsoft Office PowerPoint</Application>
  <PresentationFormat>Presentación en pantalla (4:3)</PresentationFormat>
  <Paragraphs>7</Paragraphs>
  <Slides>49</Slides>
  <Notes>48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49</vt:i4>
      </vt:variant>
    </vt:vector>
  </HeadingPairs>
  <TitlesOfParts>
    <vt:vector size="52" baseType="lpstr">
      <vt:lpstr>ALGO PEQUEÑITO - copia</vt:lpstr>
      <vt:lpstr>7_Brío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2020-04-19T17:21:37Z</dcterms:created>
  <dcterms:modified xsi:type="dcterms:W3CDTF">2020-04-19T17:23:21Z</dcterms:modified>
</cp:coreProperties>
</file>