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  <p:sldMasterId id="2147483660" r:id="rId2"/>
  </p:sldMasterIdLst>
  <p:sldIdLst>
    <p:sldId id="290" r:id="rId3"/>
    <p:sldId id="270" r:id="rId4"/>
    <p:sldId id="276" r:id="rId5"/>
    <p:sldId id="266" r:id="rId6"/>
    <p:sldId id="273" r:id="rId7"/>
    <p:sldId id="279" r:id="rId8"/>
    <p:sldId id="269" r:id="rId9"/>
    <p:sldId id="260" r:id="rId10"/>
    <p:sldId id="259" r:id="rId11"/>
    <p:sldId id="257" r:id="rId12"/>
    <p:sldId id="258" r:id="rId13"/>
    <p:sldId id="264" r:id="rId14"/>
    <p:sldId id="265" r:id="rId15"/>
    <p:sldId id="262" r:id="rId16"/>
    <p:sldId id="263" r:id="rId17"/>
    <p:sldId id="267" r:id="rId18"/>
    <p:sldId id="268" r:id="rId19"/>
    <p:sldId id="271" r:id="rId20"/>
    <p:sldId id="272" r:id="rId21"/>
    <p:sldId id="274" r:id="rId22"/>
    <p:sldId id="275" r:id="rId23"/>
    <p:sldId id="280" r:id="rId24"/>
    <p:sldId id="281" r:id="rId25"/>
    <p:sldId id="284" r:id="rId26"/>
    <p:sldId id="287" r:id="rId27"/>
    <p:sldId id="285" r:id="rId28"/>
    <p:sldId id="288" r:id="rId29"/>
    <p:sldId id="289" r:id="rId30"/>
    <p:sldId id="286" r:id="rId31"/>
    <p:sldId id="277" r:id="rId32"/>
    <p:sldId id="278" r:id="rId33"/>
    <p:sldId id="291" r:id="rId34"/>
  </p:sldIdLst>
  <p:sldSz cx="9144000" cy="6858000" type="screen4x3"/>
  <p:notesSz cx="6858000" cy="9144000"/>
  <p:photoAlbum layout="1pic" frame="frameStyle2"/>
  <p:defaultTextStyle>
    <a:defPPr>
      <a:defRPr lang="he-IL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AtjqoSi3xIXw7of80m4UIQ==" hashData="bQHV28zD9mpThaEvaIlkGO3398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aximized" horzBarState="maximized">
    <p:restoredLeft sz="8438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75CEC5-150F-4CDB-9943-398D824FC3AC}" type="slidenum">
              <a:rPr lang="he-IL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46801894"/>
      </p:ext>
    </p:extLst>
  </p:cSld>
  <p:clrMapOvr>
    <a:masterClrMapping/>
  </p:clrMapOvr>
  <p:transition spd="med" advTm="4000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6E1A42-23D9-4909-944F-6D3455483DEA}" type="slidenum">
              <a:rPr lang="he-IL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86774844"/>
      </p:ext>
    </p:extLst>
  </p:cSld>
  <p:clrMapOvr>
    <a:masterClrMapping/>
  </p:clrMapOvr>
  <p:transition spd="med" advTm="4000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BFA47E-C46B-4D7B-9141-C744C189C3A6}" type="slidenum">
              <a:rPr lang="he-IL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04162607"/>
      </p:ext>
    </p:extLst>
  </p:cSld>
  <p:clrMapOvr>
    <a:masterClrMapping/>
  </p:clrMapOvr>
  <p:transition spd="med" advTm="4000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DC1559-AB81-4991-8F1E-C1254CC3AA71}" type="slidenum">
              <a:rPr lang="he-IL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1446683"/>
      </p:ext>
    </p:extLst>
  </p:cSld>
  <p:clrMapOvr>
    <a:masterClrMapping/>
  </p:clrMapOvr>
  <p:transition spd="med" advTm="4000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DF49FC-A4EB-48C9-BBD1-0661F26090FF}" type="slidenum">
              <a:rPr lang="he-IL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03437214"/>
      </p:ext>
    </p:extLst>
  </p:cSld>
  <p:clrMapOvr>
    <a:masterClrMapping/>
  </p:clrMapOvr>
  <p:transition spd="med" advTm="4000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F83DEB-3417-4205-9B17-30F21BF696F1}" type="slidenum">
              <a:rPr lang="he-IL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59504561"/>
      </p:ext>
    </p:extLst>
  </p:cSld>
  <p:clrMapOvr>
    <a:masterClrMapping/>
  </p:clrMapOvr>
  <p:transition spd="med" advTm="4000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FB5AA8-A509-4327-96BE-AB9A81B8580D}" type="slidenum">
              <a:rPr lang="he-IL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11829274"/>
      </p:ext>
    </p:extLst>
  </p:cSld>
  <p:clrMapOvr>
    <a:masterClrMapping/>
  </p:clrMapOvr>
  <p:transition spd="med" advTm="4000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3190F2-4DD6-4F64-8E55-4D0A9015E208}" type="slidenum">
              <a:rPr lang="he-IL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87429206"/>
      </p:ext>
    </p:extLst>
  </p:cSld>
  <p:clrMapOvr>
    <a:masterClrMapping/>
  </p:clrMapOvr>
  <p:transition spd="med" advTm="4000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F85E8F-FA03-47B3-A6ED-3ADA2A5D08F4}" type="slidenum">
              <a:rPr lang="he-IL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02304710"/>
      </p:ext>
    </p:extLst>
  </p:cSld>
  <p:clrMapOvr>
    <a:masterClrMapping/>
  </p:clrMapOvr>
  <p:transition spd="med" advTm="4000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F7DC83-F785-4396-A260-5BDF420E9881}" type="slidenum">
              <a:rPr lang="he-IL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87972965"/>
      </p:ext>
    </p:extLst>
  </p:cSld>
  <p:clrMapOvr>
    <a:masterClrMapping/>
  </p:clrMapOvr>
  <p:transition spd="med" advTm="4000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3CF29E-2D47-41CC-ACF9-2E26CB1F08B0}" type="slidenum">
              <a:rPr lang="he-IL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91514669"/>
      </p:ext>
    </p:extLst>
  </p:cSld>
  <p:clrMapOvr>
    <a:masterClrMapping/>
  </p:clrMapOvr>
  <p:transition spd="med" advTm="4000">
    <p:wedg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61457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fld id="{8CFEF845-D457-434A-8A44-13441B5BED2D}" type="slidenum">
              <a:rPr lang="he-IL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000">
    <p:wedge/>
  </p:transition>
  <p:txStyles>
    <p:titleStyle>
      <a:lvl1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algn="l" rtl="0"/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2.png"/><Relationship Id="rId10" Type="http://schemas.openxmlformats.org/officeDocument/2006/relationships/image" Target="../media/image3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Text Box 4"/>
          <p:cNvSpPr txBox="1">
            <a:spLocks noChangeArrowheads="1"/>
          </p:cNvSpPr>
          <p:nvPr/>
        </p:nvSpPr>
        <p:spPr bwMode="auto">
          <a:xfrm>
            <a:off x="2195513" y="1557338"/>
            <a:ext cx="468153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WHERE DO I BEGIN</a:t>
            </a:r>
          </a:p>
        </p:txBody>
      </p:sp>
      <p:sp>
        <p:nvSpPr>
          <p:cNvPr id="36869" name="WordArt 5"/>
          <p:cNvSpPr>
            <a:spLocks noChangeArrowheads="1" noChangeShapeType="1" noTextEdit="1"/>
          </p:cNvSpPr>
          <p:nvPr/>
        </p:nvSpPr>
        <p:spPr bwMode="auto">
          <a:xfrm>
            <a:off x="719832" y="1268761"/>
            <a:ext cx="7632898" cy="93469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es-ES" sz="3600" b="1" kern="1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Script MT Bold"/>
              </a:rPr>
              <a:t>ADORABLES INFANTES</a:t>
            </a:r>
            <a:endParaRPr lang="es-ES" sz="3600" b="1" kern="10" dirty="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latin typeface="Script MT Bold"/>
            </a:endParaRPr>
          </a:p>
        </p:txBody>
      </p:sp>
      <p:sp>
        <p:nvSpPr>
          <p:cNvPr id="36870" name="WordArt 6"/>
          <p:cNvSpPr>
            <a:spLocks noChangeArrowheads="1" noChangeShapeType="1" noTextEdit="1"/>
          </p:cNvSpPr>
          <p:nvPr/>
        </p:nvSpPr>
        <p:spPr bwMode="auto">
          <a:xfrm>
            <a:off x="3276600" y="3141663"/>
            <a:ext cx="3149600" cy="7191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es-E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Love story</a:t>
            </a:r>
          </a:p>
        </p:txBody>
      </p:sp>
      <p:sp>
        <p:nvSpPr>
          <p:cNvPr id="36871" name="WordArt 7"/>
          <p:cNvSpPr>
            <a:spLocks noChangeArrowheads="1" noChangeShapeType="1" noTextEdit="1"/>
          </p:cNvSpPr>
          <p:nvPr/>
        </p:nvSpPr>
        <p:spPr bwMode="auto">
          <a:xfrm>
            <a:off x="3203575" y="5157788"/>
            <a:ext cx="3313113" cy="28257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es-ES" sz="3600" kern="10"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Mark Naksam</a:t>
            </a:r>
          </a:p>
        </p:txBody>
      </p:sp>
    </p:spTree>
  </p:cSld>
  <p:clrMapOvr>
    <a:masterClrMapping/>
  </p:clrMapOvr>
  <p:transition spd="med" advTm="4000">
    <p:wedge/>
    <p:sndAc>
      <p:stSnd>
        <p:snd r:embed="rId2" name="!@@@   Williams, Andy - Love Stor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0"/>
                                        <p:tgtEl>
                                          <p:spTgt spid="36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368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368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9" grpId="0" animBg="1"/>
      <p:bldP spid="36870" grpId="0" animBg="1"/>
      <p:bldP spid="3687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6387" name="AutoShape 3" descr="image060"/>
          <p:cNvSpPr>
            <a:spLocks noGrp="1" noChangeAspect="1" noChangeArrowheads="1"/>
          </p:cNvSpPr>
          <p:nvPr isPhoto="1"/>
        </p:nvSpPr>
        <p:spPr bwMode="auto">
          <a:xfrm>
            <a:off x="2509838" y="685800"/>
            <a:ext cx="4122737" cy="5486400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 b="-26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86501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2531" name="AutoShape 3" descr="image066"/>
          <p:cNvSpPr>
            <a:spLocks noGrp="1" noChangeAspect="1" noChangeArrowheads="1"/>
          </p:cNvSpPr>
          <p:nvPr isPhoto="1"/>
        </p:nvSpPr>
        <p:spPr bwMode="auto">
          <a:xfrm>
            <a:off x="919163" y="685800"/>
            <a:ext cx="7305675" cy="5486400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 r="-22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38446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2291" name="AutoShape 3" descr="image056"/>
          <p:cNvSpPr>
            <a:spLocks noGrp="1" noChangeAspect="1" noChangeArrowheads="1"/>
          </p:cNvSpPr>
          <p:nvPr isPhoto="1"/>
        </p:nvSpPr>
        <p:spPr bwMode="auto">
          <a:xfrm>
            <a:off x="1828800" y="685800"/>
            <a:ext cx="5486400" cy="5486400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19455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9459" name="AutoShape 3" descr="image063"/>
          <p:cNvSpPr>
            <a:spLocks noGrp="1" noChangeAspect="1" noChangeArrowheads="1"/>
          </p:cNvSpPr>
          <p:nvPr isPhoto="1"/>
        </p:nvSpPr>
        <p:spPr bwMode="auto">
          <a:xfrm>
            <a:off x="2509838" y="685800"/>
            <a:ext cx="4122737" cy="5486400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 b="-26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86501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5603" name="AutoShape 3" descr="image069"/>
          <p:cNvSpPr>
            <a:spLocks noGrp="1" noChangeAspect="1" noChangeArrowheads="1"/>
          </p:cNvSpPr>
          <p:nvPr isPhoto="1"/>
        </p:nvSpPr>
        <p:spPr bwMode="auto">
          <a:xfrm>
            <a:off x="1168400" y="685800"/>
            <a:ext cx="6805613" cy="5486400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 b="-4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38446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5363" name="AutoShape 3" descr="image059"/>
          <p:cNvSpPr>
            <a:spLocks noGrp="1" noChangeAspect="1" noChangeArrowheads="1"/>
          </p:cNvSpPr>
          <p:nvPr isPhoto="1"/>
        </p:nvSpPr>
        <p:spPr bwMode="auto">
          <a:xfrm>
            <a:off x="1259632" y="1052736"/>
            <a:ext cx="6606680" cy="4896544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 r="-15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58631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147" name="AutoShape 3" descr="image038"/>
          <p:cNvSpPr>
            <a:spLocks noGrp="1" noChangeAspect="1" noChangeArrowheads="1"/>
          </p:cNvSpPr>
          <p:nvPr isPhoto="1"/>
        </p:nvSpPr>
        <p:spPr bwMode="auto">
          <a:xfrm>
            <a:off x="914400" y="685800"/>
            <a:ext cx="7315200" cy="5486400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58631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123" name="AutoShape 3" descr="image031"/>
          <p:cNvSpPr>
            <a:spLocks noGrp="1" noChangeAspect="1" noChangeArrowheads="1"/>
          </p:cNvSpPr>
          <p:nvPr isPhoto="1"/>
        </p:nvSpPr>
        <p:spPr bwMode="auto">
          <a:xfrm>
            <a:off x="712788" y="685800"/>
            <a:ext cx="7716837" cy="5486400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 r="-4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58631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075" name="AutoShape 3" descr="image025"/>
          <p:cNvSpPr>
            <a:spLocks noGrp="1" noChangeAspect="1" noChangeArrowheads="1"/>
          </p:cNvSpPr>
          <p:nvPr isPhoto="1"/>
        </p:nvSpPr>
        <p:spPr bwMode="auto">
          <a:xfrm>
            <a:off x="1119188" y="685800"/>
            <a:ext cx="6904037" cy="5486400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 b="-5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38446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099" name="AutoShape 3" descr="image026"/>
          <p:cNvSpPr>
            <a:spLocks noGrp="1" noChangeAspect="1" noChangeArrowheads="1"/>
          </p:cNvSpPr>
          <p:nvPr isPhoto="1"/>
        </p:nvSpPr>
        <p:spPr bwMode="auto">
          <a:xfrm>
            <a:off x="914400" y="685800"/>
            <a:ext cx="7315200" cy="5486400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58631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243" name="AutoShape 3" descr="image054"/>
          <p:cNvSpPr>
            <a:spLocks noGrp="1" noChangeAspect="1" noChangeArrowheads="1"/>
          </p:cNvSpPr>
          <p:nvPr isPhoto="1"/>
        </p:nvSpPr>
        <p:spPr bwMode="auto">
          <a:xfrm>
            <a:off x="685800" y="844550"/>
            <a:ext cx="7772400" cy="5168900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 b="-1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43991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267" name="AutoShape 3" descr="image055"/>
          <p:cNvSpPr>
            <a:spLocks noGrp="1" noChangeAspect="1" noChangeArrowheads="1"/>
          </p:cNvSpPr>
          <p:nvPr isPhoto="1"/>
        </p:nvSpPr>
        <p:spPr bwMode="auto">
          <a:xfrm>
            <a:off x="685800" y="928688"/>
            <a:ext cx="7772400" cy="5000625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 r="-9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43991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195" name="AutoShape 3" descr="image046"/>
          <p:cNvSpPr>
            <a:spLocks noGrp="1" noChangeAspect="1" noChangeArrowheads="1"/>
          </p:cNvSpPr>
          <p:nvPr isPhoto="1"/>
        </p:nvSpPr>
        <p:spPr bwMode="auto">
          <a:xfrm>
            <a:off x="914400" y="685800"/>
            <a:ext cx="7315200" cy="5486400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58631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219" name="AutoShape 3" descr="image053"/>
          <p:cNvSpPr>
            <a:spLocks noGrp="1" noChangeAspect="1" noChangeArrowheads="1"/>
          </p:cNvSpPr>
          <p:nvPr isPhoto="1"/>
        </p:nvSpPr>
        <p:spPr bwMode="auto">
          <a:xfrm>
            <a:off x="1012825" y="685800"/>
            <a:ext cx="7118350" cy="5486400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 r="-24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38446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3315" name="AutoShape 3" descr="image057"/>
          <p:cNvSpPr>
            <a:spLocks noGrp="1" noChangeAspect="1" noChangeArrowheads="1"/>
          </p:cNvSpPr>
          <p:nvPr isPhoto="1"/>
        </p:nvSpPr>
        <p:spPr bwMode="auto">
          <a:xfrm>
            <a:off x="863600" y="685800"/>
            <a:ext cx="7415213" cy="5486400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 r="-6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58631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4339" name="AutoShape 3" descr="image058"/>
          <p:cNvSpPr>
            <a:spLocks noGrp="1" noChangeAspect="1" noChangeArrowheads="1"/>
          </p:cNvSpPr>
          <p:nvPr isPhoto="1"/>
        </p:nvSpPr>
        <p:spPr bwMode="auto">
          <a:xfrm>
            <a:off x="1115616" y="1052736"/>
            <a:ext cx="6775270" cy="4536504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 r="-28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43991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7411" name="AutoShape 3" descr="image061"/>
          <p:cNvSpPr>
            <a:spLocks noGrp="1" noChangeAspect="1" noChangeArrowheads="1"/>
          </p:cNvSpPr>
          <p:nvPr isPhoto="1"/>
        </p:nvSpPr>
        <p:spPr bwMode="auto">
          <a:xfrm>
            <a:off x="1403647" y="980728"/>
            <a:ext cx="6136661" cy="4608512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 r="-22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38446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8435" name="AutoShape 3" descr="image062"/>
          <p:cNvSpPr>
            <a:spLocks noGrp="1" noChangeAspect="1" noChangeArrowheads="1"/>
          </p:cNvSpPr>
          <p:nvPr isPhoto="1"/>
        </p:nvSpPr>
        <p:spPr bwMode="auto">
          <a:xfrm>
            <a:off x="2509838" y="685800"/>
            <a:ext cx="4122737" cy="5486400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 b="-26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86501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0483" name="AutoShape 3" descr="image064"/>
          <p:cNvSpPr>
            <a:spLocks noGrp="1" noChangeAspect="1" noChangeArrowheads="1"/>
          </p:cNvSpPr>
          <p:nvPr isPhoto="1"/>
        </p:nvSpPr>
        <p:spPr bwMode="auto">
          <a:xfrm>
            <a:off x="1331640" y="944743"/>
            <a:ext cx="6328408" cy="4752528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 r="-22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38446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1507" name="AutoShape 3" descr="image065"/>
          <p:cNvSpPr>
            <a:spLocks noGrp="1" noChangeAspect="1" noChangeArrowheads="1"/>
          </p:cNvSpPr>
          <p:nvPr isPhoto="1"/>
        </p:nvSpPr>
        <p:spPr bwMode="auto">
          <a:xfrm>
            <a:off x="1828800" y="685800"/>
            <a:ext cx="5486400" cy="5486400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19455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6627" name="AutoShape 3" descr="image070"/>
          <p:cNvSpPr>
            <a:spLocks noGrp="1" noChangeAspect="1" noChangeArrowheads="1"/>
          </p:cNvSpPr>
          <p:nvPr isPhoto="1"/>
        </p:nvSpPr>
        <p:spPr bwMode="auto">
          <a:xfrm>
            <a:off x="2740025" y="685800"/>
            <a:ext cx="3663950" cy="5486400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 b="-7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86501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7651" name="AutoShape 3" descr="image001"/>
          <p:cNvSpPr>
            <a:spLocks noGrp="1" noChangeAspect="1" noChangeArrowheads="1"/>
          </p:cNvSpPr>
          <p:nvPr isPhoto="1"/>
        </p:nvSpPr>
        <p:spPr bwMode="auto">
          <a:xfrm>
            <a:off x="1259632" y="1124744"/>
            <a:ext cx="6848026" cy="4680520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 b="-25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43991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0723" name="AutoShape 3" descr="image013"/>
          <p:cNvSpPr>
            <a:spLocks noGrp="1" noChangeAspect="1" noChangeArrowheads="1"/>
          </p:cNvSpPr>
          <p:nvPr isPhoto="1"/>
        </p:nvSpPr>
        <p:spPr bwMode="auto">
          <a:xfrm>
            <a:off x="914400" y="685800"/>
            <a:ext cx="7315200" cy="5486400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58631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3795" name="AutoShape 3" descr="image018"/>
          <p:cNvSpPr>
            <a:spLocks noGrp="1" noChangeAspect="1" noChangeArrowheads="1"/>
          </p:cNvSpPr>
          <p:nvPr isPhoto="1"/>
        </p:nvSpPr>
        <p:spPr bwMode="auto">
          <a:xfrm>
            <a:off x="914400" y="685800"/>
            <a:ext cx="7315200" cy="5486400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58631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1747" name="AutoShape 3" descr="image014"/>
          <p:cNvSpPr>
            <a:spLocks noGrp="1" noChangeAspect="1" noChangeArrowheads="1"/>
          </p:cNvSpPr>
          <p:nvPr isPhoto="1"/>
        </p:nvSpPr>
        <p:spPr bwMode="auto">
          <a:xfrm>
            <a:off x="685800" y="847725"/>
            <a:ext cx="7772400" cy="5160963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 b="-8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43991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4819" name="AutoShape 3" descr="image019"/>
          <p:cNvSpPr>
            <a:spLocks noGrp="1" noChangeAspect="1" noChangeArrowheads="1"/>
          </p:cNvSpPr>
          <p:nvPr isPhoto="1"/>
        </p:nvSpPr>
        <p:spPr bwMode="auto">
          <a:xfrm>
            <a:off x="914400" y="685800"/>
            <a:ext cx="7315200" cy="5486400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58631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5843" name="AutoShape 3" descr="image022"/>
          <p:cNvSpPr>
            <a:spLocks noGrp="1" noChangeAspect="1" noChangeArrowheads="1"/>
          </p:cNvSpPr>
          <p:nvPr isPhoto="1"/>
        </p:nvSpPr>
        <p:spPr bwMode="auto">
          <a:xfrm>
            <a:off x="685800" y="835025"/>
            <a:ext cx="7772400" cy="5186363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 r="-14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43991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2771" name="AutoShape 3" descr="image017"/>
          <p:cNvSpPr>
            <a:spLocks noGrp="1" noChangeAspect="1" noChangeArrowheads="1"/>
          </p:cNvSpPr>
          <p:nvPr isPhoto="1"/>
        </p:nvSpPr>
        <p:spPr bwMode="auto">
          <a:xfrm>
            <a:off x="914400" y="685800"/>
            <a:ext cx="7315200" cy="5486400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58631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6000">
    <p:wedg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3555" name="AutoShape 3" descr="image067"/>
          <p:cNvSpPr>
            <a:spLocks noGrp="1" noChangeAspect="1" noChangeArrowheads="1"/>
          </p:cNvSpPr>
          <p:nvPr isPhoto="1"/>
        </p:nvSpPr>
        <p:spPr bwMode="auto">
          <a:xfrm>
            <a:off x="2509838" y="685800"/>
            <a:ext cx="4122737" cy="5486400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 b="-26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86501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6000">
    <p:wedg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4579" name="AutoShape 3" descr="image068"/>
          <p:cNvSpPr>
            <a:spLocks noGrp="1" noChangeAspect="1" noChangeArrowheads="1"/>
          </p:cNvSpPr>
          <p:nvPr isPhoto="1"/>
        </p:nvSpPr>
        <p:spPr bwMode="auto">
          <a:xfrm>
            <a:off x="2533650" y="685800"/>
            <a:ext cx="4076700" cy="5486400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 b="-20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86501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6000">
    <p:wedg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 rtl="0"/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rtl="0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rtl="0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rtl="0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algn="l" rtl="0"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dorables ces enfants .. 16 05 2019  (1)">
  <a:themeElements>
    <a:clrScheme name="עיצוב ברירת מחדל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Adorables ces enfants .. 16 05 2019  (1)</Template>
  <TotalTime>5</TotalTime>
  <Words>26</Words>
  <Application>Microsoft Office PowerPoint</Application>
  <PresentationFormat>Presentación en pantalla (4:3)</PresentationFormat>
  <Paragraphs>6</Paragraphs>
  <Slides>32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32</vt:i4>
      </vt:variant>
    </vt:vector>
  </HeadingPairs>
  <TitlesOfParts>
    <vt:vector size="35" baseType="lpstr">
      <vt:lpstr>Arial</vt:lpstr>
      <vt:lpstr>Adorables ces enfants .. 16 05 2019  (1)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4</cp:revision>
  <dcterms:created xsi:type="dcterms:W3CDTF">2020-03-27T19:04:40Z</dcterms:created>
  <dcterms:modified xsi:type="dcterms:W3CDTF">2020-03-27T19:10:32Z</dcterms:modified>
</cp:coreProperties>
</file>