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6" r:id="rId3"/>
    <p:sldId id="297" r:id="rId4"/>
    <p:sldId id="296" r:id="rId5"/>
    <p:sldId id="287" r:id="rId6"/>
    <p:sldId id="298" r:id="rId7"/>
    <p:sldId id="270" r:id="rId8"/>
    <p:sldId id="278" r:id="rId9"/>
    <p:sldId id="271" r:id="rId10"/>
    <p:sldId id="277" r:id="rId11"/>
    <p:sldId id="274" r:id="rId12"/>
    <p:sldId id="275" r:id="rId13"/>
    <p:sldId id="268" r:id="rId14"/>
    <p:sldId id="269" r:id="rId15"/>
    <p:sldId id="279" r:id="rId16"/>
    <p:sldId id="301" r:id="rId17"/>
    <p:sldId id="308" r:id="rId18"/>
    <p:sldId id="305" r:id="rId19"/>
    <p:sldId id="302" r:id="rId20"/>
    <p:sldId id="291" r:id="rId21"/>
    <p:sldId id="306" r:id="rId22"/>
    <p:sldId id="311" r:id="rId23"/>
    <p:sldId id="312" r:id="rId24"/>
    <p:sldId id="307" r:id="rId25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m6rHQfaEjjW+u3Cjtx7oA==" hashData="Zlm7nCszmT/YdCJOktBFOgQdhb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A399B-8659-43FD-ACDB-95FFC234A94B}" type="datetimeFigureOut">
              <a:rPr lang="es-ES_tradnl" smtClean="0"/>
              <a:pPr/>
              <a:t>18/12/2013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04D3-6E0E-493D-A802-F90000E868C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A399B-8659-43FD-ACDB-95FFC234A94B}" type="datetimeFigureOut">
              <a:rPr lang="es-ES_tradnl" smtClean="0"/>
              <a:pPr/>
              <a:t>18/12/2013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04D3-6E0E-493D-A802-F90000E868C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A399B-8659-43FD-ACDB-95FFC234A94B}" type="datetimeFigureOut">
              <a:rPr lang="es-ES_tradnl" smtClean="0"/>
              <a:pPr/>
              <a:t>18/12/2013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04D3-6E0E-493D-A802-F90000E868C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A399B-8659-43FD-ACDB-95FFC234A94B}" type="datetimeFigureOut">
              <a:rPr lang="es-ES_tradnl" smtClean="0"/>
              <a:pPr/>
              <a:t>18/12/2013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04D3-6E0E-493D-A802-F90000E868C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A399B-8659-43FD-ACDB-95FFC234A94B}" type="datetimeFigureOut">
              <a:rPr lang="es-ES_tradnl" smtClean="0"/>
              <a:pPr/>
              <a:t>18/12/2013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04D3-6E0E-493D-A802-F90000E868C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A399B-8659-43FD-ACDB-95FFC234A94B}" type="datetimeFigureOut">
              <a:rPr lang="es-ES_tradnl" smtClean="0"/>
              <a:pPr/>
              <a:t>18/12/2013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04D3-6E0E-493D-A802-F90000E868C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A399B-8659-43FD-ACDB-95FFC234A94B}" type="datetimeFigureOut">
              <a:rPr lang="es-ES_tradnl" smtClean="0"/>
              <a:pPr/>
              <a:t>18/12/2013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04D3-6E0E-493D-A802-F90000E868C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A399B-8659-43FD-ACDB-95FFC234A94B}" type="datetimeFigureOut">
              <a:rPr lang="es-ES_tradnl" smtClean="0"/>
              <a:pPr/>
              <a:t>18/12/2013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04D3-6E0E-493D-A802-F90000E868C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A399B-8659-43FD-ACDB-95FFC234A94B}" type="datetimeFigureOut">
              <a:rPr lang="es-ES_tradnl" smtClean="0"/>
              <a:pPr/>
              <a:t>18/12/2013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04D3-6E0E-493D-A802-F90000E868C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A399B-8659-43FD-ACDB-95FFC234A94B}" type="datetimeFigureOut">
              <a:rPr lang="es-ES_tradnl" smtClean="0"/>
              <a:pPr/>
              <a:t>18/12/2013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04D3-6E0E-493D-A802-F90000E868C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FA399B-8659-43FD-ACDB-95FFC234A94B}" type="datetimeFigureOut">
              <a:rPr lang="es-ES_tradnl" smtClean="0"/>
              <a:pPr/>
              <a:t>18/12/2013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104D3-6E0E-493D-A802-F90000E868C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6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351A0B0-FFE9-4467-9CA3-30CA91FA0D7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 advTm="6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A399B-8659-43FD-ACDB-95FFC234A94B}" type="datetimeFigureOut">
              <a:rPr lang="es-ES_tradnl" smtClean="0"/>
              <a:pPr/>
              <a:t>18/12/2013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104D3-6E0E-493D-A802-F90000E868C1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5C67542-D711-4C7C-811C-397317B18E1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6000"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gif"/><Relationship Id="rId4" Type="http://schemas.openxmlformats.org/officeDocument/2006/relationships/image" Target="../media/image1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gif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gif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gif"/><Relationship Id="rId5" Type="http://schemas.openxmlformats.org/officeDocument/2006/relationships/image" Target="../media/image31.png"/><Relationship Id="rId4" Type="http://schemas.openxmlformats.org/officeDocument/2006/relationships/image" Target="../media/image30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gif"/><Relationship Id="rId3" Type="http://schemas.openxmlformats.org/officeDocument/2006/relationships/image" Target="../media/image37.jpeg"/><Relationship Id="rId7" Type="http://schemas.openxmlformats.org/officeDocument/2006/relationships/image" Target="../media/image41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gif"/><Relationship Id="rId5" Type="http://schemas.openxmlformats.org/officeDocument/2006/relationships/image" Target="../media/image46.gif"/><Relationship Id="rId4" Type="http://schemas.openxmlformats.org/officeDocument/2006/relationships/image" Target="../media/image45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gif"/><Relationship Id="rId5" Type="http://schemas.openxmlformats.org/officeDocument/2006/relationships/image" Target="../media/image50.gif"/><Relationship Id="rId4" Type="http://schemas.openxmlformats.org/officeDocument/2006/relationships/image" Target="../media/image30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gif"/><Relationship Id="rId4" Type="http://schemas.openxmlformats.org/officeDocument/2006/relationships/image" Target="../media/image5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7" Type="http://schemas.openxmlformats.org/officeDocument/2006/relationships/image" Target="../media/image61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gif"/><Relationship Id="rId5" Type="http://schemas.openxmlformats.org/officeDocument/2006/relationships/image" Target="../media/image60.gif"/><Relationship Id="rId4" Type="http://schemas.openxmlformats.org/officeDocument/2006/relationships/image" Target="../media/image5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5.gif"/><Relationship Id="rId4" Type="http://schemas.openxmlformats.org/officeDocument/2006/relationships/image" Target="../media/image6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7" Type="http://schemas.openxmlformats.org/officeDocument/2006/relationships/image" Target="../media/image71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0.png"/><Relationship Id="rId5" Type="http://schemas.openxmlformats.org/officeDocument/2006/relationships/image" Target="../media/image69.gif"/><Relationship Id="rId4" Type="http://schemas.openxmlformats.org/officeDocument/2006/relationships/image" Target="../media/image68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gif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gif"/><Relationship Id="rId3" Type="http://schemas.openxmlformats.org/officeDocument/2006/relationships/image" Target="../media/image78.gif"/><Relationship Id="rId7" Type="http://schemas.openxmlformats.org/officeDocument/2006/relationships/image" Target="../media/image82.gif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gif"/><Relationship Id="rId5" Type="http://schemas.openxmlformats.org/officeDocument/2006/relationships/image" Target="../media/image80.gif"/><Relationship Id="rId4" Type="http://schemas.openxmlformats.org/officeDocument/2006/relationships/image" Target="../media/image79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gif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jpeg"/><Relationship Id="rId5" Type="http://schemas.openxmlformats.org/officeDocument/2006/relationships/image" Target="../media/image89.png"/><Relationship Id="rId4" Type="http://schemas.openxmlformats.org/officeDocument/2006/relationships/image" Target="../media/image8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gif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6.gif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8674" name="Picture 2" descr="http://2.bp.blogspot.com/-pdi2mn8-bkg/TvTP7LdM-2I/AAAAAAAAGsA/3i5hbGfH_EE/s1600/Es+navida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303233" cy="6912000"/>
          </a:xfrm>
          <a:prstGeom prst="rect">
            <a:avLst/>
          </a:prstGeom>
          <a:noFill/>
        </p:spPr>
      </p:pic>
      <p:pic>
        <p:nvPicPr>
          <p:cNvPr id="19458" name="Picture 2" descr="http://nsa20.casimages.com/img/2010/12/19/101219072017371951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0"/>
            <a:ext cx="2644141" cy="3456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endParaRPr lang="es-ES" sz="54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7429520" y="2357430"/>
            <a:ext cx="1297150" cy="27699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tx2"/>
                </a:solidFill>
                <a:latin typeface="Blackadder ITC" pitchFamily="82" charset="0"/>
              </a:rPr>
              <a:t>p</a:t>
            </a:r>
            <a:r>
              <a:rPr lang="es-ES" sz="1200" cap="none" spc="150" dirty="0" err="1" smtClean="0">
                <a:ln w="11430"/>
                <a:solidFill>
                  <a:schemeClr val="tx2"/>
                </a:solidFill>
                <a:latin typeface="Blackadder ITC" pitchFamily="82" charset="0"/>
              </a:rPr>
              <a:t>psx</a:t>
            </a:r>
            <a:r>
              <a:rPr lang="es-ES" sz="1200" cap="none" spc="150" dirty="0" smtClean="0">
                <a:ln w="11430"/>
                <a:solidFill>
                  <a:schemeClr val="tx2"/>
                </a:solidFill>
                <a:latin typeface="Blackadder ITC" pitchFamily="82" charset="0"/>
              </a:rPr>
              <a:t> Mari </a:t>
            </a:r>
            <a:r>
              <a:rPr lang="es-ES" sz="1200" spc="150" dirty="0" smtClean="0">
                <a:ln w="11430"/>
                <a:solidFill>
                  <a:schemeClr val="tx2"/>
                </a:solidFill>
                <a:latin typeface="Blackadder ITC" pitchFamily="82" charset="0"/>
              </a:rPr>
              <a:t>T</a:t>
            </a:r>
            <a:r>
              <a:rPr lang="es-ES" sz="1200" cap="none" spc="150" dirty="0" smtClean="0">
                <a:ln w="11430"/>
                <a:solidFill>
                  <a:schemeClr val="tx2"/>
                </a:solidFill>
                <a:latin typeface="Blackadder ITC" pitchFamily="82" charset="0"/>
              </a:rPr>
              <a:t>ere</a:t>
            </a:r>
            <a:endParaRPr lang="es-ES" sz="1200" cap="none" spc="150" dirty="0">
              <a:ln w="11430"/>
              <a:solidFill>
                <a:schemeClr val="tx2"/>
              </a:solidFill>
              <a:latin typeface="Blackadder ITC" pitchFamily="82" charset="0"/>
            </a:endParaRPr>
          </a:p>
        </p:txBody>
      </p:sp>
      <p:pic>
        <p:nvPicPr>
          <p:cNvPr id="8" name="Picture 4" descr="http://www.amando.it/images/librerie/natale/campane-natal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29520" y="2071678"/>
            <a:ext cx="1341287" cy="1188000"/>
          </a:xfrm>
          <a:prstGeom prst="rect">
            <a:avLst/>
          </a:prstGeom>
          <a:noFill/>
        </p:spPr>
      </p:pic>
      <p:pic>
        <p:nvPicPr>
          <p:cNvPr id="9" name="Picture 6" descr="http://www.amando.it/images/librerie/natale/campane-natale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7158" y="1571612"/>
            <a:ext cx="1381932" cy="122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  <p:sndAc>
      <p:stSnd>
        <p:snd r:embed="rId2" name="Mono gatito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2770" name="Picture 2" descr="http://media.uccdn.com/images/7/3/9/img_22937_ins_3684490_orig.jpg"/>
          <p:cNvPicPr>
            <a:picLocks noChangeAspect="1" noChangeArrowheads="1"/>
          </p:cNvPicPr>
          <p:nvPr/>
        </p:nvPicPr>
        <p:blipFill>
          <a:blip r:embed="rId2" cstate="print"/>
          <a:srcRect t="7592" r="20806" b="4750"/>
          <a:stretch>
            <a:fillRect/>
          </a:stretch>
        </p:blipFill>
        <p:spPr bwMode="auto">
          <a:xfrm>
            <a:off x="0" y="0"/>
            <a:ext cx="9159777" cy="6858000"/>
          </a:xfrm>
          <a:prstGeom prst="rect">
            <a:avLst/>
          </a:prstGeom>
          <a:noFill/>
        </p:spPr>
      </p:pic>
      <p:pic>
        <p:nvPicPr>
          <p:cNvPr id="32771" name="Picture 3" descr="C:\Users\abuelitos\Desktop\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928670"/>
            <a:ext cx="3888000" cy="291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6" name="Picture 8" descr="http://moterahd.files.wordpress.com/2010/12/151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83320" y="0"/>
            <a:ext cx="2460680" cy="1764000"/>
          </a:xfrm>
          <a:prstGeom prst="rect">
            <a:avLst/>
          </a:prstGeom>
          <a:noFill/>
        </p:spPr>
      </p:pic>
      <p:pic>
        <p:nvPicPr>
          <p:cNvPr id="32773" name="Picture 5" descr="http://moterahd.files.wordpress.com/2010/12/009.png?w=300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3316144">
            <a:off x="74107" y="813541"/>
            <a:ext cx="2857500" cy="1676400"/>
          </a:xfrm>
          <a:prstGeom prst="rect">
            <a:avLst/>
          </a:prstGeom>
          <a:noFill/>
        </p:spPr>
      </p:pic>
      <p:pic>
        <p:nvPicPr>
          <p:cNvPr id="32775" name="Picture 7" descr="http://static4.wikia.nocookie.net/__cb20131203233405/horadeaventura/es/images/8/86/Feliz_navidad_animacion_1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57356" y="4724399"/>
            <a:ext cx="5534025" cy="2133601"/>
          </a:xfrm>
          <a:prstGeom prst="rect">
            <a:avLst/>
          </a:prstGeom>
          <a:noFill/>
        </p:spPr>
      </p:pic>
      <p:pic>
        <p:nvPicPr>
          <p:cNvPr id="17410" name="Picture 2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29058" y="3571876"/>
            <a:ext cx="1571625" cy="485775"/>
          </a:xfrm>
          <a:prstGeom prst="rect">
            <a:avLst/>
          </a:prstGeom>
          <a:noFill/>
        </p:spPr>
      </p:pic>
      <p:pic>
        <p:nvPicPr>
          <p:cNvPr id="20484" name="Picture 4" descr="http://1.bp.blogspot.com/_WvACVGW1iPE/TPlPIpvpeyI/AAAAAAAABew/Z_5TzZvvKRE/s1600/gorro-navidad-15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28926" y="214290"/>
            <a:ext cx="2714644" cy="2340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784671" y="6215082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tx2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tx2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tx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9154" name="Picture 2" descr="C:\Users\abuelitos\Desktop\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0000" y="0"/>
            <a:ext cx="9264000" cy="6948000"/>
          </a:xfrm>
          <a:prstGeom prst="rect">
            <a:avLst/>
          </a:prstGeom>
          <a:noFill/>
        </p:spPr>
      </p:pic>
      <p:pic>
        <p:nvPicPr>
          <p:cNvPr id="49155" name="Picture 3" descr="C:\Users\abuelitos\Desktop\VARI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5143512"/>
            <a:ext cx="2741402" cy="2052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8" name="Picture 4" descr="http://www.gifs10.com/imagenes/0-gifs-animados-gato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14346" y="4929198"/>
            <a:ext cx="3000396" cy="2105026"/>
          </a:xfrm>
          <a:prstGeom prst="rect">
            <a:avLst/>
          </a:prstGeom>
          <a:noFill/>
        </p:spPr>
      </p:pic>
      <p:pic>
        <p:nvPicPr>
          <p:cNvPr id="19460" name="Picture 4" descr="http://2.bp.blogspot.com/_yv1e5YUot1E/SUR_-nMZS8I/AAAAAAAASBo/PcGhX0WguSM/s400/gcp7wfes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43372" y="5072074"/>
            <a:ext cx="1581979" cy="1044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285529" y="6215082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tx2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tx2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tx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Hiver ... belle image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" y="18000"/>
            <a:ext cx="9144024" cy="6840000"/>
          </a:xfrm>
          <a:prstGeom prst="rect">
            <a:avLst/>
          </a:prstGeom>
          <a:noFill/>
        </p:spPr>
      </p:pic>
      <p:pic>
        <p:nvPicPr>
          <p:cNvPr id="39941" name="Picture 5" descr="C:\Users\abuelitos\Desktop\VARIAS.jpg"/>
          <p:cNvPicPr>
            <a:picLocks noChangeAspect="1" noChangeArrowheads="1"/>
          </p:cNvPicPr>
          <p:nvPr/>
        </p:nvPicPr>
        <p:blipFill>
          <a:blip r:embed="rId3" cstate="print"/>
          <a:srcRect l="8374" r="31743" b="12890"/>
          <a:stretch>
            <a:fillRect/>
          </a:stretch>
        </p:blipFill>
        <p:spPr bwMode="auto">
          <a:xfrm>
            <a:off x="0" y="4050000"/>
            <a:ext cx="2581375" cy="2808000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18436" name="Picture 4" descr="http://img195.imageshack.us/img195/3410/gorro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821871">
            <a:off x="9216" y="3458643"/>
            <a:ext cx="2021736" cy="172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 rot="1058652">
            <a:off x="5012097" y="6190839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tx2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tx2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tx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7106" name="Picture 2" descr="http://ameglegal.files.wordpress.com/2009/12/merry-christmas.jpg"/>
          <p:cNvPicPr>
            <a:picLocks noChangeAspect="1" noChangeArrowheads="1"/>
          </p:cNvPicPr>
          <p:nvPr/>
        </p:nvPicPr>
        <p:blipFill>
          <a:blip r:embed="rId2" cstate="print"/>
          <a:srcRect b="6158"/>
          <a:stretch>
            <a:fillRect/>
          </a:stretch>
        </p:blipFill>
        <p:spPr bwMode="auto">
          <a:xfrm>
            <a:off x="0" y="0"/>
            <a:ext cx="9744000" cy="6858000"/>
          </a:xfrm>
          <a:prstGeom prst="rect">
            <a:avLst/>
          </a:prstGeom>
          <a:noFill/>
        </p:spPr>
      </p:pic>
      <p:pic>
        <p:nvPicPr>
          <p:cNvPr id="5" name="Picture 4" descr="Noël ... sapin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1674000"/>
            <a:ext cx="3037358" cy="5184000"/>
          </a:xfrm>
          <a:prstGeom prst="rect">
            <a:avLst/>
          </a:prstGeom>
          <a:noFill/>
        </p:spPr>
      </p:pic>
      <p:pic>
        <p:nvPicPr>
          <p:cNvPr id="6" name="Picture 4" descr="http://1.bp.blogspot.com/-ymEC4e9EbFs/UK2vjmJk_QI/AAAAAAAAlq0/l2ODTIHHZ-Q/s320/papa+noel,christman,navidad+(5)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2714612" y="3809999"/>
            <a:ext cx="2571769" cy="3048001"/>
          </a:xfrm>
          <a:prstGeom prst="rect">
            <a:avLst/>
          </a:prstGeom>
          <a:noFill/>
        </p:spPr>
      </p:pic>
      <p:pic>
        <p:nvPicPr>
          <p:cNvPr id="18434" name="Picture 2" descr="http://www.canalgif.net/Gifs-animados/Navidad/Adornos-de-navidad/Imagen-animada-Adorno-de-navidad-39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60" y="214290"/>
            <a:ext cx="2857500" cy="2171701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428405" y="6215082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tx2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tx2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tx2"/>
              </a:solidFill>
              <a:latin typeface="Blackadder ITC" pitchFamily="82" charset="0"/>
            </a:endParaRPr>
          </a:p>
        </p:txBody>
      </p:sp>
      <p:pic>
        <p:nvPicPr>
          <p:cNvPr id="19461" name="Picture 5" descr="J:\HACER PPS\AGUA- NUBES\bk-wht-nieve-animaciones-0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72264" y="285728"/>
            <a:ext cx="1905000" cy="1714512"/>
          </a:xfrm>
          <a:prstGeom prst="rect">
            <a:avLst/>
          </a:prstGeom>
          <a:noFill/>
        </p:spPr>
      </p:pic>
      <p:pic>
        <p:nvPicPr>
          <p:cNvPr id="12" name="Picture 5" descr="J:\HACER PPS\AGUA- NUBES\bk-wht-nieve-animaciones-0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28860" y="357166"/>
            <a:ext cx="1905000" cy="1714512"/>
          </a:xfrm>
          <a:prstGeom prst="rect">
            <a:avLst/>
          </a:prstGeom>
          <a:noFill/>
        </p:spPr>
      </p:pic>
      <p:pic>
        <p:nvPicPr>
          <p:cNvPr id="13" name="Picture 5" descr="J:\HACER PPS\AGUA- NUBES\bk-wht-nieve-animaciones-0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00562" y="214290"/>
            <a:ext cx="1905000" cy="1714512"/>
          </a:xfrm>
          <a:prstGeom prst="rect">
            <a:avLst/>
          </a:prstGeom>
          <a:noFill/>
        </p:spPr>
      </p:pic>
      <p:pic>
        <p:nvPicPr>
          <p:cNvPr id="14" name="Picture 5" descr="J:\HACER PPS\AGUA- NUBES\bk-wht-nieve-animaciones-0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86710" y="285728"/>
            <a:ext cx="1905000" cy="1714512"/>
          </a:xfrm>
          <a:prstGeom prst="rect">
            <a:avLst/>
          </a:prstGeom>
          <a:noFill/>
        </p:spPr>
      </p:pic>
      <p:pic>
        <p:nvPicPr>
          <p:cNvPr id="15" name="Picture 5" descr="J:\HACER PPS\AGUA- NUBES\bk-wht-nieve-animaciones-0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72" y="2214554"/>
            <a:ext cx="1905000" cy="1714512"/>
          </a:xfrm>
          <a:prstGeom prst="rect">
            <a:avLst/>
          </a:prstGeom>
          <a:noFill/>
        </p:spPr>
      </p:pic>
      <p:pic>
        <p:nvPicPr>
          <p:cNvPr id="16" name="Picture 5" descr="J:\HACER PPS\AGUA- NUBES\bk-wht-nieve-animaciones-0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72198" y="2071678"/>
            <a:ext cx="1905000" cy="1714512"/>
          </a:xfrm>
          <a:prstGeom prst="rect">
            <a:avLst/>
          </a:prstGeom>
          <a:noFill/>
        </p:spPr>
      </p:pic>
      <p:pic>
        <p:nvPicPr>
          <p:cNvPr id="17" name="Picture 5" descr="J:\HACER PPS\AGUA- NUBES\bk-wht-nieve-animaciones-0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4810" y="2143116"/>
            <a:ext cx="1905000" cy="1714512"/>
          </a:xfrm>
          <a:prstGeom prst="rect">
            <a:avLst/>
          </a:prstGeom>
          <a:noFill/>
        </p:spPr>
      </p:pic>
      <p:pic>
        <p:nvPicPr>
          <p:cNvPr id="18" name="Picture 5" descr="J:\HACER PPS\AGUA- NUBES\bk-wht-nieve-animaciones-0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43042" y="2285992"/>
            <a:ext cx="1905000" cy="1714512"/>
          </a:xfrm>
          <a:prstGeom prst="rect">
            <a:avLst/>
          </a:prstGeom>
          <a:noFill/>
        </p:spPr>
      </p:pic>
      <p:pic>
        <p:nvPicPr>
          <p:cNvPr id="19" name="Picture 5" descr="J:\HACER PPS\AGUA- NUBES\bk-wht-nieve-animaciones-0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15272" y="4286256"/>
            <a:ext cx="1905000" cy="1714512"/>
          </a:xfrm>
          <a:prstGeom prst="rect">
            <a:avLst/>
          </a:prstGeom>
          <a:noFill/>
        </p:spPr>
      </p:pic>
      <p:pic>
        <p:nvPicPr>
          <p:cNvPr id="20" name="Picture 5" descr="J:\HACER PPS\AGUA- NUBES\bk-wht-nieve-animaciones-0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15074" y="4500570"/>
            <a:ext cx="1905000" cy="1714512"/>
          </a:xfrm>
          <a:prstGeom prst="rect">
            <a:avLst/>
          </a:prstGeom>
          <a:noFill/>
        </p:spPr>
      </p:pic>
      <p:pic>
        <p:nvPicPr>
          <p:cNvPr id="21" name="Picture 5" descr="J:\HACER PPS\AGUA- NUBES\bk-wht-nieve-animaciones-0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00430" y="2643182"/>
            <a:ext cx="1905000" cy="1714512"/>
          </a:xfrm>
          <a:prstGeom prst="rect">
            <a:avLst/>
          </a:prstGeom>
          <a:noFill/>
        </p:spPr>
      </p:pic>
      <p:pic>
        <p:nvPicPr>
          <p:cNvPr id="22" name="Picture 5" descr="J:\HACER PPS\AGUA- NUBES\bk-wht-nieve-animaciones-0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00496" y="4500570"/>
            <a:ext cx="1905000" cy="1714512"/>
          </a:xfrm>
          <a:prstGeom prst="rect">
            <a:avLst/>
          </a:prstGeom>
          <a:noFill/>
        </p:spPr>
      </p:pic>
      <p:pic>
        <p:nvPicPr>
          <p:cNvPr id="23" name="Picture 5" descr="J:\HACER PPS\AGUA- NUBES\bk-wht-nieve-animaciones-0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3500438"/>
            <a:ext cx="1905000" cy="1714512"/>
          </a:xfrm>
          <a:prstGeom prst="rect">
            <a:avLst/>
          </a:prstGeom>
          <a:noFill/>
        </p:spPr>
      </p:pic>
      <p:pic>
        <p:nvPicPr>
          <p:cNvPr id="24" name="Picture 5" descr="J:\HACER PPS\AGUA- NUBES\bk-wht-nieve-animaciones-0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43174" y="4929198"/>
            <a:ext cx="1905000" cy="1714512"/>
          </a:xfrm>
          <a:prstGeom prst="rect">
            <a:avLst/>
          </a:prstGeom>
          <a:noFill/>
        </p:spPr>
      </p:pic>
      <p:pic>
        <p:nvPicPr>
          <p:cNvPr id="25" name="Picture 5" descr="J:\HACER PPS\AGUA- NUBES\bk-wht-nieve-animaciones-0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4857760"/>
            <a:ext cx="1905000" cy="1714512"/>
          </a:xfrm>
          <a:prstGeom prst="rect">
            <a:avLst/>
          </a:prstGeom>
          <a:noFill/>
        </p:spPr>
      </p:pic>
      <p:pic>
        <p:nvPicPr>
          <p:cNvPr id="26" name="Picture 5" descr="J:\HACER PPS\AGUA- NUBES\bk-wht-nieve-animaciones-0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20" y="2357430"/>
            <a:ext cx="1905000" cy="1714512"/>
          </a:xfrm>
          <a:prstGeom prst="rect">
            <a:avLst/>
          </a:prstGeom>
          <a:noFill/>
        </p:spPr>
      </p:pic>
      <p:pic>
        <p:nvPicPr>
          <p:cNvPr id="27" name="Picture 5" descr="J:\HACER PPS\AGUA- NUBES\bk-wht-nieve-animaciones-0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1905000" cy="171451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26630" name="Picture 6" descr="C:\Users\abuelitos\Desktop\8888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071810"/>
            <a:ext cx="4367564" cy="3276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9" name="Picture 4" descr="http://moterahd.files.wordpress.com/2010/12/008.png?w=22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353106">
            <a:off x="140334" y="1531590"/>
            <a:ext cx="2152650" cy="2847976"/>
          </a:xfrm>
          <a:prstGeom prst="rect">
            <a:avLst/>
          </a:prstGeom>
          <a:noFill/>
        </p:spPr>
      </p:pic>
      <p:pic>
        <p:nvPicPr>
          <p:cNvPr id="10" name="Picture 2" descr="http://www.todohumor.com/UserFiles/Image/powerpoints/varios/navidad_gat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5314" y="285728"/>
            <a:ext cx="6498686" cy="5004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11" name="Picture 8" descr="http://3.bp.blogspot.com/-DqNf7LNWmTM/ULBoJ8EXlxI/AAAAAAAAl5g/Nb9yYOB6-KQ/s320/imagenes+infantiles+navidad,png+(13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16" y="4626000"/>
            <a:ext cx="4226276" cy="223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500958" y="6357958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tx2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tx2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tx2"/>
              </a:solidFill>
              <a:latin typeface="Blackadder ITC" pitchFamily="82" charset="0"/>
            </a:endParaRPr>
          </a:p>
        </p:txBody>
      </p:sp>
      <p:pic>
        <p:nvPicPr>
          <p:cNvPr id="18433" name="Picture 1" descr="J:\HACER PPS\IMAGENES NAVIDAD\luces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4643438" cy="1266825"/>
          </a:xfrm>
          <a:prstGeom prst="rect">
            <a:avLst/>
          </a:prstGeom>
          <a:noFill/>
        </p:spPr>
      </p:pic>
      <p:pic>
        <p:nvPicPr>
          <p:cNvPr id="18434" name="Picture 2" descr="J:\HACER PPS\IMAGENES NAVIDAD\luces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3438" y="0"/>
            <a:ext cx="4500562" cy="12668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4818" name="Picture 2" descr="http://www.imagenesyfondos.net/wp-content/uploads/2012/11/450-wallpapers-de-navi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" y="0"/>
            <a:ext cx="9170865" cy="6876000"/>
          </a:xfrm>
          <a:prstGeom prst="rect">
            <a:avLst/>
          </a:prstGeom>
          <a:noFill/>
        </p:spPr>
      </p:pic>
      <p:pic>
        <p:nvPicPr>
          <p:cNvPr id="34820" name="Picture 4" descr="C:\Users\abuelitos\Desktop\1.jpg"/>
          <p:cNvPicPr>
            <a:picLocks noChangeAspect="1" noChangeArrowheads="1"/>
          </p:cNvPicPr>
          <p:nvPr/>
        </p:nvPicPr>
        <p:blipFill>
          <a:blip r:embed="rId3" cstate="print"/>
          <a:srcRect l="14815" r="22222" b="11764"/>
          <a:stretch>
            <a:fillRect/>
          </a:stretch>
        </p:blipFill>
        <p:spPr bwMode="auto">
          <a:xfrm>
            <a:off x="1142976" y="3500438"/>
            <a:ext cx="1663875" cy="3132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34822" name="Picture 6" descr="http://www.canalgif.net/Gifs-animados/Navidad/Adornos-de-navidad/Imagen-animada-Adorno-de-navidad-14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399484">
            <a:off x="1516488" y="3642688"/>
            <a:ext cx="1325763" cy="1793060"/>
          </a:xfrm>
          <a:prstGeom prst="rect">
            <a:avLst/>
          </a:prstGeom>
          <a:noFill/>
        </p:spPr>
      </p:pic>
      <p:pic>
        <p:nvPicPr>
          <p:cNvPr id="16386" name="Picture 2" descr="http://3.bp.blogspot.com/-uX9quYyfzPQ/UJiq8QRHswI/AAAAAAAAjSA/6W7G6Hb8tOA/s400/trineos+navidad+noel+png+%280%29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6257" y="3929066"/>
            <a:ext cx="3137743" cy="2016000"/>
          </a:xfrm>
          <a:prstGeom prst="rect">
            <a:avLst/>
          </a:prstGeom>
          <a:noFill/>
        </p:spPr>
      </p:pic>
      <p:pic>
        <p:nvPicPr>
          <p:cNvPr id="4" name="Picture 2" descr="http://frasesparafacebook.actualidadyfuturo.com/wp-content/uploads/2013/11/a3f43__Merry+Christmas+Gif+24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86446" y="285728"/>
            <a:ext cx="3048000" cy="2181226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071215" y="6143644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http://2.bp.blogspot.com/-jZ3i0JShxJk/UMDRHrQNQ7I/AAAAAAABV1k/LRzOZhY4jEc/s1600/gatitos-durmiendo-en-un-gorrito-navide%25C3%25B1o-1600x1200.jpg"/>
          <p:cNvPicPr>
            <a:picLocks noChangeAspect="1" noChangeArrowheads="1"/>
          </p:cNvPicPr>
          <p:nvPr/>
        </p:nvPicPr>
        <p:blipFill>
          <a:blip r:embed="rId2" cstate="print"/>
          <a:srcRect l="3934" t="16079" r="8211"/>
          <a:stretch>
            <a:fillRect/>
          </a:stretch>
        </p:blipFill>
        <p:spPr bwMode="auto">
          <a:xfrm>
            <a:off x="-144000" y="0"/>
            <a:ext cx="9288000" cy="6858000"/>
          </a:xfrm>
          <a:prstGeom prst="rect">
            <a:avLst/>
          </a:prstGeom>
          <a:noFill/>
        </p:spPr>
      </p:pic>
      <p:pic>
        <p:nvPicPr>
          <p:cNvPr id="15362" name="Picture 2" descr="http://3.bp.blogspot.com/-5mKkvwn0blA/UVrWFXaor2I/AAAAAAAA2FY/2Mp8AkkXXAM/s400/flor-pascua+esquiner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282" y="0"/>
            <a:ext cx="3381375" cy="3810000"/>
          </a:xfrm>
          <a:prstGeom prst="rect">
            <a:avLst/>
          </a:prstGeom>
          <a:noFill/>
        </p:spPr>
      </p:pic>
      <p:pic>
        <p:nvPicPr>
          <p:cNvPr id="4" name="Picture 2" descr="http://2.bp.blogspot.com/-cV8KxcxDVQY/UnqxSD4rPUI/AAAAAAABQGY/7UAucmDGkho/s1600/Feliz+Navidad,+Gifs+Animados+3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4286256"/>
            <a:ext cx="3390900" cy="2390775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214091" y="6215082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tx2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tx2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tx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3794" name="Picture 2" descr="http://www.imagenesyfondos.net/wp-content/uploads/2012/11/159-wallpapers-de-navi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18250" cy="6858000"/>
          </a:xfrm>
          <a:prstGeom prst="rect">
            <a:avLst/>
          </a:prstGeom>
          <a:noFill/>
        </p:spPr>
      </p:pic>
      <p:pic>
        <p:nvPicPr>
          <p:cNvPr id="33795" name="Picture 3" descr="C:\Users\abuelitos\Desktop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84909">
            <a:off x="3714744" y="2714620"/>
            <a:ext cx="1543050" cy="2073275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33797" name="Picture 5" descr="http://3.bp.blogspot.com/-81uYrqZzFJc/UqAqo_DL0ZI/AAAAAAABd0s/gOBwe6zQHLw/s1600/GNavidad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51887">
            <a:off x="3988998" y="2701551"/>
            <a:ext cx="1020620" cy="1029650"/>
          </a:xfrm>
          <a:prstGeom prst="rect">
            <a:avLst/>
          </a:prstGeom>
          <a:noFill/>
        </p:spPr>
      </p:pic>
      <p:pic>
        <p:nvPicPr>
          <p:cNvPr id="33803" name="Picture 11" descr="http://moterahd.files.wordpress.com/2010/12/00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8" y="-1143032"/>
            <a:ext cx="1601280" cy="4608000"/>
          </a:xfrm>
          <a:prstGeom prst="rect">
            <a:avLst/>
          </a:prstGeom>
          <a:noFill/>
        </p:spPr>
      </p:pic>
      <p:pic>
        <p:nvPicPr>
          <p:cNvPr id="33805" name="Picture 13" descr="http://landofart.ru/wp-content/uploads/2012/09/landofart.ru-ng20.png?9d7bd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" y="0"/>
            <a:ext cx="2608185" cy="2232000"/>
          </a:xfrm>
          <a:prstGeom prst="rect">
            <a:avLst/>
          </a:prstGeom>
          <a:noFill/>
        </p:spPr>
      </p:pic>
      <p:pic>
        <p:nvPicPr>
          <p:cNvPr id="14338" name="Picture 2" descr="http://images.yodibujo.es/_uploads/_tiny_galerie/200811/papanoel-navidad3-source_n7g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628" y="0"/>
            <a:ext cx="1390650" cy="3743325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 rot="275892">
            <a:off x="6438403" y="6338068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15361" name="Picture 1" descr="J:\HACER PPS\IMAGENES NAVIDAD\luces4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14290"/>
            <a:ext cx="3095625" cy="428625"/>
          </a:xfrm>
          <a:prstGeom prst="rect">
            <a:avLst/>
          </a:prstGeom>
          <a:noFill/>
        </p:spPr>
      </p:pic>
      <p:pic>
        <p:nvPicPr>
          <p:cNvPr id="15362" name="Picture 2" descr="J:\HACER PPS\IMAGENES NAVIDAD\luces4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4678" y="357166"/>
            <a:ext cx="3095625" cy="428625"/>
          </a:xfrm>
          <a:prstGeom prst="rect">
            <a:avLst/>
          </a:prstGeom>
          <a:noFill/>
        </p:spPr>
      </p:pic>
      <p:pic>
        <p:nvPicPr>
          <p:cNvPr id="15363" name="Picture 3" descr="J:\HACER PPS\IMAGENES NAVIDAD\luces4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048375" y="214290"/>
            <a:ext cx="3095625" cy="4286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1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29698" name="Picture 2" descr="http://sp4.fotolog.com/photo/20/7/60/valevari/1197768278_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28604"/>
            <a:ext cx="6270141" cy="529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3314" name="Picture 2" descr="http://gallery.yopriceville.com/var/albums/Free-Clipart-Pictures/Christmas-PNG/Transparent_Santa_Claus_with_Gold_Gift_PNG_Clipart.png?m=138028873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2928934"/>
            <a:ext cx="4762500" cy="3752851"/>
          </a:xfrm>
          <a:prstGeom prst="rect">
            <a:avLst/>
          </a:prstGeom>
          <a:noFill/>
        </p:spPr>
      </p:pic>
      <p:pic>
        <p:nvPicPr>
          <p:cNvPr id="4" name="Picture 2" descr="http://lh6.ggpht.com/_6u1p_vhs3IU/TQdY1v-MDyI/AAAAAAAAFvA/3qjiiW_wS4g/campanasvicky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96050" y="857232"/>
            <a:ext cx="2647950" cy="2343151"/>
          </a:xfrm>
          <a:prstGeom prst="rect">
            <a:avLst/>
          </a:prstGeom>
          <a:noFill/>
        </p:spPr>
      </p:pic>
      <p:pic>
        <p:nvPicPr>
          <p:cNvPr id="13316" name="Picture 4" descr="http://www.duendecrispin.com/gif/gatos/gato-18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5526000"/>
            <a:ext cx="4033340" cy="133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143372" y="6357958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14337" name="Picture 1" descr="J:\HACER PPS\IMAGENES NAVIDAD\luces-navidad1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15074" y="214290"/>
            <a:ext cx="2638425" cy="952500"/>
          </a:xfrm>
          <a:prstGeom prst="rect">
            <a:avLst/>
          </a:prstGeom>
          <a:noFill/>
        </p:spPr>
      </p:pic>
      <p:pic>
        <p:nvPicPr>
          <p:cNvPr id="14338" name="Picture 2" descr="J:\HACER PPS\IMAGENES NAVIDAD\luces-navidad1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86116" y="285728"/>
            <a:ext cx="2852739" cy="952500"/>
          </a:xfrm>
          <a:prstGeom prst="rect">
            <a:avLst/>
          </a:prstGeom>
          <a:noFill/>
        </p:spPr>
      </p:pic>
      <p:pic>
        <p:nvPicPr>
          <p:cNvPr id="14339" name="Picture 3" descr="J:\HACER PPS\IMAGENES NAVIDAD\luces-navidad17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4282" y="214290"/>
            <a:ext cx="3143272" cy="952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1746" name="Picture 2" descr="http://2.fimagenes.com/i/2/a/a2/am_534522_5982170_868595.jpg"/>
          <p:cNvPicPr>
            <a:picLocks noChangeAspect="1" noChangeArrowheads="1"/>
          </p:cNvPicPr>
          <p:nvPr/>
        </p:nvPicPr>
        <p:blipFill>
          <a:blip r:embed="rId2" cstate="print"/>
          <a:srcRect l="11365" b="365"/>
          <a:stretch>
            <a:fillRect/>
          </a:stretch>
        </p:blipFill>
        <p:spPr bwMode="auto">
          <a:xfrm>
            <a:off x="0" y="0"/>
            <a:ext cx="9144000" cy="6876000"/>
          </a:xfrm>
          <a:prstGeom prst="rect">
            <a:avLst/>
          </a:prstGeom>
          <a:noFill/>
        </p:spPr>
      </p:pic>
      <p:pic>
        <p:nvPicPr>
          <p:cNvPr id="31747" name="Picture 3" descr="C:\Users\abuelitos\Desktop\111.jpg"/>
          <p:cNvPicPr>
            <a:picLocks noChangeAspect="1" noChangeArrowheads="1"/>
          </p:cNvPicPr>
          <p:nvPr/>
        </p:nvPicPr>
        <p:blipFill>
          <a:blip r:embed="rId3" cstate="print"/>
          <a:srcRect r="29687"/>
          <a:stretch>
            <a:fillRect/>
          </a:stretch>
        </p:blipFill>
        <p:spPr bwMode="auto">
          <a:xfrm>
            <a:off x="500034" y="2928934"/>
            <a:ext cx="3847548" cy="4104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31749" name="Picture 5" descr="http://www.canalgif.net/Gifs-animados/Navidad/Adornos-de-navidad/Imagen-animada-Adorno-de-navidad-14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28794" y="2143116"/>
            <a:ext cx="2937291" cy="3384000"/>
          </a:xfrm>
          <a:prstGeom prst="rect">
            <a:avLst/>
          </a:prstGeom>
          <a:noFill/>
        </p:spPr>
      </p:pic>
      <p:pic>
        <p:nvPicPr>
          <p:cNvPr id="31751" name="Picture 7" descr="http://www.canalgif.net/Gifs-animados/Navidad/Adornos-de-navidad/Imagen-animada-Adorno-de-navidad-14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4286248" y="0"/>
            <a:ext cx="5072098" cy="424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142653" y="6215082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13313" name="Picture 1" descr="J:\HACER PPS\IMAGENES NAVIDAD\luces-2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5000625" cy="381000"/>
          </a:xfrm>
          <a:prstGeom prst="rect">
            <a:avLst/>
          </a:prstGeom>
          <a:noFill/>
        </p:spPr>
      </p:pic>
      <p:pic>
        <p:nvPicPr>
          <p:cNvPr id="13314" name="Picture 2" descr="J:\HACER PPS\IMAGENES NAVIDAD\luces-22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86314" y="0"/>
            <a:ext cx="5000625" cy="381000"/>
          </a:xfrm>
          <a:prstGeom prst="rect">
            <a:avLst/>
          </a:prstGeom>
          <a:noFill/>
        </p:spPr>
      </p:pic>
      <p:pic>
        <p:nvPicPr>
          <p:cNvPr id="13316" name="Picture 4" descr="Campanas de navidad brillosas imagenes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899927">
            <a:off x="358345" y="315879"/>
            <a:ext cx="1828800" cy="19716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24578" name="AutoShape 2" descr="http://images.forwallpaper.com/files/images/f/f93c/f93cc64b/173545/sweetness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sp>
        <p:nvSpPr>
          <p:cNvPr id="24580" name="AutoShape 4" descr="http://images.forwallpaper.com/files/images/d/db5e/db5ead2a/188834/christmas-cat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_tradnl"/>
          </a:p>
        </p:txBody>
      </p:sp>
      <p:pic>
        <p:nvPicPr>
          <p:cNvPr id="10242" name="Picture 2" descr="http://walpaper.es/images/wallpapers/Gatito-muy-tierno-navidad-217392.jpeg"/>
          <p:cNvPicPr>
            <a:picLocks noChangeAspect="1" noChangeArrowheads="1"/>
          </p:cNvPicPr>
          <p:nvPr/>
        </p:nvPicPr>
        <p:blipFill>
          <a:blip r:embed="rId2" cstate="print"/>
          <a:srcRect l="18117" r="18767"/>
          <a:stretch>
            <a:fillRect/>
          </a:stretch>
        </p:blipFill>
        <p:spPr bwMode="auto">
          <a:xfrm>
            <a:off x="571472" y="0"/>
            <a:ext cx="7715272" cy="6876000"/>
          </a:xfrm>
          <a:prstGeom prst="rect">
            <a:avLst/>
          </a:prstGeom>
          <a:noFill/>
        </p:spPr>
      </p:pic>
      <p:pic>
        <p:nvPicPr>
          <p:cNvPr id="11266" name="Picture 2" descr="http://www.lapaginademmm.com/trac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214290"/>
            <a:ext cx="2105025" cy="1905000"/>
          </a:xfrm>
          <a:prstGeom prst="rect">
            <a:avLst/>
          </a:prstGeom>
          <a:noFill/>
        </p:spPr>
      </p:pic>
      <p:pic>
        <p:nvPicPr>
          <p:cNvPr id="11270" name="Picture 6" descr="http://www.gifss.com/navidad/adornos/00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29322" y="5214950"/>
            <a:ext cx="2771775" cy="1343026"/>
          </a:xfrm>
          <a:prstGeom prst="rect">
            <a:avLst/>
          </a:prstGeom>
          <a:noFill/>
        </p:spPr>
      </p:pic>
      <p:pic>
        <p:nvPicPr>
          <p:cNvPr id="11272" name="Picture 8" descr="http://1.bp.blogspot.com/-IQL1w0eIpJ8/Up3o7_wWY_I/AAAAAAABdCo/nJ5FvnG7fJs/s1600/3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3810000" cy="2857500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784671" y="6215082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tx2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tx2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tx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http://www.unafrasecelebre.com/navidad/fondosnavidad/siameses_navidenos.jpg"/>
          <p:cNvPicPr>
            <a:picLocks noChangeAspect="1" noChangeArrowheads="1"/>
          </p:cNvPicPr>
          <p:nvPr/>
        </p:nvPicPr>
        <p:blipFill>
          <a:blip r:embed="rId2" cstate="print"/>
          <a:srcRect r="6250"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</p:spPr>
      </p:pic>
      <p:pic>
        <p:nvPicPr>
          <p:cNvPr id="9218" name="Picture 2" descr="http://www.webdeimagenes.net/Navidad/Adornos-de-Navidad/Adorno-de-Navidad-1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94501">
            <a:off x="1255164" y="55844"/>
            <a:ext cx="3054281" cy="3564000"/>
          </a:xfrm>
          <a:prstGeom prst="rect">
            <a:avLst/>
          </a:prstGeom>
          <a:noFill/>
        </p:spPr>
      </p:pic>
      <p:pic>
        <p:nvPicPr>
          <p:cNvPr id="9220" name="Picture 4" descr="http://www.webdeimagenes.net/Navidad/Adornos-de-Navidad/Adorno-de-Navidad-1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883306">
            <a:off x="3560281" y="1570107"/>
            <a:ext cx="2632366" cy="3060000"/>
          </a:xfrm>
          <a:prstGeom prst="rect">
            <a:avLst/>
          </a:prstGeom>
          <a:noFill/>
        </p:spPr>
      </p:pic>
      <p:pic>
        <p:nvPicPr>
          <p:cNvPr id="9222" name="Picture 6" descr="http://www.webdeimagenes.net/Navidad/Adornos-de-Navidad/Adorno-de-Navidad-11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37195">
            <a:off x="5907095" y="1768684"/>
            <a:ext cx="3313903" cy="3240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214091" y="6673334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C:\Users\abuelitos\Desktop\0000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2" y="0"/>
            <a:ext cx="9263054" cy="6948000"/>
          </a:xfrm>
          <a:prstGeom prst="rect">
            <a:avLst/>
          </a:prstGeom>
          <a:noFill/>
        </p:spPr>
      </p:pic>
      <p:pic>
        <p:nvPicPr>
          <p:cNvPr id="35844" name="Picture 4" descr="http://img.kimensajes.com/feliz-navidad/4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714356"/>
            <a:ext cx="3458729" cy="2484000"/>
          </a:xfrm>
          <a:prstGeom prst="rect">
            <a:avLst/>
          </a:prstGeom>
          <a:noFill/>
        </p:spPr>
      </p:pic>
      <p:pic>
        <p:nvPicPr>
          <p:cNvPr id="35848" name="Picture 8" descr="http://www.elisabethswelt.de/Download/PoserTuben/weinacht/Bilder/ee-weihnacht-00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3582000"/>
            <a:ext cx="3276000" cy="3276000"/>
          </a:xfrm>
          <a:prstGeom prst="rect">
            <a:avLst/>
          </a:prstGeom>
          <a:noFill/>
        </p:spPr>
      </p:pic>
      <p:pic>
        <p:nvPicPr>
          <p:cNvPr id="8" name="Picture 2" descr="http://minamusi.files.wordpress.com/2012/12/feliz-antildeo-nuevo-navidad.gif?w=45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472" y="4158000"/>
            <a:ext cx="3272747" cy="2700000"/>
          </a:xfrm>
          <a:prstGeom prst="rect">
            <a:avLst/>
          </a:prstGeom>
          <a:noFill/>
        </p:spPr>
      </p:pic>
      <p:pic>
        <p:nvPicPr>
          <p:cNvPr id="8194" name="Picture 2" descr="http://www.webdeimagenes.net/Navidad/Adornos-de-Navidad/Adorno-de-Navidad-11.gi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27391">
            <a:off x="816174" y="1048818"/>
            <a:ext cx="2456853" cy="2456505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358082" y="6581001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10242" name="Picture 2" descr="J:\HACER PPS\para hacer navidad\barra%20estrellas2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9252000" cy="259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8130" name="Picture 2" descr="http://img-fotki.yandex.ru/get/5313/32130860.93/0_8b9f6_235c41e3_L.jpg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714356"/>
            <a:ext cx="7392000" cy="554400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6" name="Picture 4" descr="http://todoimagenes.net/wp-content/uploads/2013/12/14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4648199"/>
            <a:ext cx="3209925" cy="2209801"/>
          </a:xfrm>
          <a:prstGeom prst="rect">
            <a:avLst/>
          </a:prstGeom>
          <a:noFill/>
        </p:spPr>
      </p:pic>
      <p:pic>
        <p:nvPicPr>
          <p:cNvPr id="8194" name="Picture 2" descr="http://img513.imageshack.us/img513/971/6er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214290"/>
            <a:ext cx="3810000" cy="1304926"/>
          </a:xfrm>
          <a:prstGeom prst="rect">
            <a:avLst/>
          </a:prstGeom>
          <a:noFill/>
        </p:spPr>
      </p:pic>
      <p:pic>
        <p:nvPicPr>
          <p:cNvPr id="7" name="Picture 4" descr="http://www.100pies.net/Gifs/Animales/Gatos/gatos-1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346000"/>
            <a:ext cx="2379649" cy="1512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7285529" y="285728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tx2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tx2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tx2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5842" name="Picture 2" descr="http://download.chip.eu/ii/192293369_90421ef56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9606129" cy="7020000"/>
          </a:xfrm>
          <a:prstGeom prst="rect">
            <a:avLst/>
          </a:prstGeom>
          <a:noFill/>
        </p:spPr>
      </p:pic>
      <p:pic>
        <p:nvPicPr>
          <p:cNvPr id="35848" name="Picture 8" descr="http://gifsanimados.de/img-gifsanimados.de/g/gatos/gatos-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4124324"/>
            <a:ext cx="3495675" cy="2733676"/>
          </a:xfrm>
          <a:prstGeom prst="rect">
            <a:avLst/>
          </a:prstGeom>
          <a:noFill/>
        </p:spPr>
      </p:pic>
      <p:pic>
        <p:nvPicPr>
          <p:cNvPr id="35850" name="Picture 10" descr="http://www.canalgif.net/Gifs-animados/Animales-terrestres/Gatos/Imagen-animada-Gato-343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71536" y="3500438"/>
            <a:ext cx="3000396" cy="3600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785463" y="214290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8197" name="Picture 5" descr="J:\HACER PPS\LLUVIA-NIEVE-FUEGO\slide0029_image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0"/>
            <a:ext cx="3214690" cy="2857500"/>
          </a:xfrm>
          <a:prstGeom prst="rect">
            <a:avLst/>
          </a:prstGeom>
          <a:noFill/>
        </p:spPr>
      </p:pic>
      <p:pic>
        <p:nvPicPr>
          <p:cNvPr id="8198" name="Picture 6" descr="J:\HACER PPS\LLUVIA-NIEVE-FUEGO\slide0029_image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000496" y="2571744"/>
            <a:ext cx="2857500" cy="2857500"/>
          </a:xfrm>
          <a:prstGeom prst="rect">
            <a:avLst/>
          </a:prstGeom>
          <a:noFill/>
        </p:spPr>
      </p:pic>
      <p:pic>
        <p:nvPicPr>
          <p:cNvPr id="8199" name="Picture 7" descr="J:\HACER PPS\LLUVIA-NIEVE-FUEGO\slide0029_image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3240" y="0"/>
            <a:ext cx="3071834" cy="2857500"/>
          </a:xfrm>
          <a:prstGeom prst="rect">
            <a:avLst/>
          </a:prstGeom>
          <a:noFill/>
        </p:spPr>
      </p:pic>
      <p:pic>
        <p:nvPicPr>
          <p:cNvPr id="8203" name="Picture 11" descr="http://www.boxeta.es/images/paraguas%20fallero%20boxeta%20web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643438" y="2786058"/>
            <a:ext cx="3929090" cy="2381250"/>
          </a:xfrm>
          <a:prstGeom prst="rect">
            <a:avLst/>
          </a:prstGeom>
          <a:noFill/>
        </p:spPr>
      </p:pic>
      <p:pic>
        <p:nvPicPr>
          <p:cNvPr id="15" name="Picture 6" descr="J:\HACER PPS\LLUVIA-NIEVE-FUEGO\slide0029_image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29256" y="2857496"/>
            <a:ext cx="3714744" cy="2857500"/>
          </a:xfrm>
          <a:prstGeom prst="rect">
            <a:avLst/>
          </a:prstGeom>
          <a:noFill/>
        </p:spPr>
      </p:pic>
      <p:pic>
        <p:nvPicPr>
          <p:cNvPr id="16" name="Picture 6" descr="J:\HACER PPS\LLUVIA-NIEVE-FUEGO\slide0029_image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3174" y="3357562"/>
            <a:ext cx="3143272" cy="2857500"/>
          </a:xfrm>
          <a:prstGeom prst="rect">
            <a:avLst/>
          </a:prstGeom>
          <a:noFill/>
        </p:spPr>
      </p:pic>
      <p:pic>
        <p:nvPicPr>
          <p:cNvPr id="17" name="Picture 6" descr="J:\HACER PPS\LLUVIA-NIEVE-FUEGO\slide0029_image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8662" y="3571876"/>
            <a:ext cx="2857500" cy="2857500"/>
          </a:xfrm>
          <a:prstGeom prst="rect">
            <a:avLst/>
          </a:prstGeom>
          <a:noFill/>
        </p:spPr>
      </p:pic>
      <p:pic>
        <p:nvPicPr>
          <p:cNvPr id="18" name="Picture 6" descr="J:\HACER PPS\LLUVIA-NIEVE-FUEGO\slide0029_image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285992"/>
            <a:ext cx="2857500" cy="3643314"/>
          </a:xfrm>
          <a:prstGeom prst="rect">
            <a:avLst/>
          </a:prstGeom>
          <a:noFill/>
        </p:spPr>
      </p:pic>
      <p:pic>
        <p:nvPicPr>
          <p:cNvPr id="19" name="Picture 6" descr="J:\HACER PPS\LLUVIA-NIEVE-FUEGO\slide0029_image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85784" y="285728"/>
            <a:ext cx="3000396" cy="2448000"/>
          </a:xfrm>
          <a:prstGeom prst="rect">
            <a:avLst/>
          </a:prstGeom>
          <a:noFill/>
        </p:spPr>
      </p:pic>
      <p:pic>
        <p:nvPicPr>
          <p:cNvPr id="20" name="Picture 6" descr="J:\HACER PPS\LLUVIA-NIEVE-FUEGO\slide0029_image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29190" y="5429250"/>
            <a:ext cx="4214810" cy="2857500"/>
          </a:xfrm>
          <a:prstGeom prst="rect">
            <a:avLst/>
          </a:prstGeom>
          <a:noFill/>
        </p:spPr>
      </p:pic>
      <p:pic>
        <p:nvPicPr>
          <p:cNvPr id="21" name="Picture 6" descr="J:\HACER PPS\LLUVIA-NIEVE-FUEGO\slide0029_image069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285984" y="5857892"/>
            <a:ext cx="2857500" cy="2857500"/>
          </a:xfrm>
          <a:prstGeom prst="rect">
            <a:avLst/>
          </a:prstGeom>
          <a:noFill/>
        </p:spPr>
      </p:pic>
      <p:pic>
        <p:nvPicPr>
          <p:cNvPr id="8205" name="Picture 13" descr="http://lh6.ggpht.com/-9EoScCer_gY/TevmX0Yf4rI/AAAAAAAAK88/_voKnqZ8vag/paraguas%252520blogcolorear%252520%25252810%252529_thumb.png?imgmax=80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3108" y="2786058"/>
            <a:ext cx="1905000" cy="17811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6322" name="Picture 2" descr="http://thumbs.dreamstime.com/z/ao-nuevo-31481880.jpg"/>
          <p:cNvPicPr>
            <a:picLocks noChangeAspect="1" noChangeArrowheads="1"/>
          </p:cNvPicPr>
          <p:nvPr/>
        </p:nvPicPr>
        <p:blipFill>
          <a:blip r:embed="rId2" cstate="print"/>
          <a:srcRect l="9473" t="13750" r="13158" b="37611"/>
          <a:stretch>
            <a:fillRect/>
          </a:stretch>
        </p:blipFill>
        <p:spPr bwMode="auto">
          <a:xfrm>
            <a:off x="1285852" y="1714488"/>
            <a:ext cx="7000924" cy="2779707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5" name="Picture 4" descr="http://www.9to5gifs.com/wp-content/uploads/2013/11/happy-new-year-countdown-2014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3357562"/>
            <a:ext cx="3845930" cy="3780000"/>
          </a:xfrm>
          <a:prstGeom prst="rect">
            <a:avLst/>
          </a:prstGeom>
          <a:noFill/>
        </p:spPr>
      </p:pic>
      <p:pic>
        <p:nvPicPr>
          <p:cNvPr id="6" name="Picture 4" descr="http://4.bp.blogspot.com/-GdMx2hP5HQM/UojIN6pFfHI/AAAAAAABX40/LENjJ41DUMM/s1600/Ositos_de_Navidad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0"/>
            <a:ext cx="3305175" cy="1905000"/>
          </a:xfrm>
          <a:prstGeom prst="rect">
            <a:avLst/>
          </a:prstGeom>
          <a:noFill/>
        </p:spPr>
      </p:pic>
      <p:pic>
        <p:nvPicPr>
          <p:cNvPr id="7170" name="Picture 2" descr="http://www.gifs-animados.es/gifs-imagenes/g/gatos/gifs-animados-gatos-817273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929066"/>
            <a:ext cx="3449254" cy="2772000"/>
          </a:xfrm>
          <a:prstGeom prst="rect">
            <a:avLst/>
          </a:prstGeom>
          <a:noFill/>
        </p:spPr>
      </p:pic>
      <p:pic>
        <p:nvPicPr>
          <p:cNvPr id="7172" name="Picture 4" descr="http://www.gifs-animados.es/lineas/lineas/gatos/gifs-animados-gatos-0874017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44" y="0"/>
            <a:ext cx="4832683" cy="2484000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9" name="8 Rectángulo"/>
          <p:cNvSpPr/>
          <p:nvPr/>
        </p:nvSpPr>
        <p:spPr>
          <a:xfrm>
            <a:off x="7214091" y="6215082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0178" name="Picture 2" descr="http://imagenesparafacebook.net/wp-content/uploads/2013/12/feliz-a%C3%B1o-nuevo-2014-postales-de-fin-de-a%C3%B1o-new-year-pictur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57356" y="-285776"/>
            <a:ext cx="5580000" cy="5580000"/>
          </a:xfrm>
          <a:prstGeom prst="rect">
            <a:avLst/>
          </a:prstGeom>
          <a:noFill/>
        </p:spPr>
      </p:pic>
      <p:pic>
        <p:nvPicPr>
          <p:cNvPr id="7" name="Picture 6" descr="http://picturestack.com/859/286/t4g5651781555hIU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642275" cy="3060000"/>
          </a:xfrm>
          <a:prstGeom prst="rect">
            <a:avLst/>
          </a:prstGeom>
          <a:noFill/>
        </p:spPr>
      </p:pic>
      <p:pic>
        <p:nvPicPr>
          <p:cNvPr id="8" name="Picture 2" descr="http://picturestack.com/825/100/JKpgatodiscoJzE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3667124"/>
            <a:ext cx="2857500" cy="3190876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9" name="Picture 2" descr="http://2.bp.blogspot.com/-GsYl08Pv6hc/UQaXtYVO7BI/AAAAAAAAC-Q/UGUMbmtKq2Q/s320/alba3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3643314"/>
            <a:ext cx="2249775" cy="3214686"/>
          </a:xfrm>
          <a:prstGeom prst="ellipse">
            <a:avLst/>
          </a:prstGeom>
          <a:ln>
            <a:noFill/>
          </a:ln>
          <a:effectLst>
            <a:softEdge rad="127000"/>
          </a:effectLst>
        </p:spPr>
      </p:pic>
      <p:pic>
        <p:nvPicPr>
          <p:cNvPr id="10" name="Picture 2" descr="http://www.gabitogrupos.com/elmaravillosomundodelosgatoscom/images/gato_baila_3.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57950" y="3500438"/>
            <a:ext cx="2462009" cy="3357562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2054" name="Picture 6" descr="http://es.bloggif.com/tmp/f7c7221e1c9d21a8b8e6bdecaba15654/text.gif?1387197659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14678" y="2071678"/>
            <a:ext cx="2981325" cy="752476"/>
          </a:xfrm>
          <a:prstGeom prst="rect">
            <a:avLst/>
          </a:prstGeom>
          <a:noFill/>
        </p:spPr>
      </p:pic>
      <p:pic>
        <p:nvPicPr>
          <p:cNvPr id="11" name="Picture 6" descr="http://cotiki.ucoz.ru/_ph/199/2/924655192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71001" y="-214338"/>
            <a:ext cx="2672999" cy="356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2" name="11 Rectángulo"/>
          <p:cNvSpPr/>
          <p:nvPr/>
        </p:nvSpPr>
        <p:spPr>
          <a:xfrm>
            <a:off x="5428141" y="6286520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05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http://1.bp.blogspot.com/-zzwF6tH0DdY/TvtXuBqva9I/AAAAAAAAtVU/8jnuQbVVpNg/s1600/wallpaper-new-year-fireworks-2012-feliz-a%25C3%25B1o-nuevo-1920x1200.jpg"/>
          <p:cNvPicPr>
            <a:picLocks noChangeAspect="1" noChangeArrowheads="1"/>
          </p:cNvPicPr>
          <p:nvPr/>
        </p:nvPicPr>
        <p:blipFill>
          <a:blip r:embed="rId2" cstate="print"/>
          <a:srcRect l="12465" r="4645"/>
          <a:stretch>
            <a:fillRect/>
          </a:stretch>
        </p:blipFill>
        <p:spPr bwMode="auto">
          <a:xfrm>
            <a:off x="285720" y="0"/>
            <a:ext cx="8689589" cy="6552000"/>
          </a:xfrm>
          <a:prstGeom prst="rect">
            <a:avLst/>
          </a:prstGeom>
          <a:noFill/>
        </p:spPr>
      </p:pic>
      <p:pic>
        <p:nvPicPr>
          <p:cNvPr id="6" name="Picture 4" descr="Chat ...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06494" y="4590000"/>
            <a:ext cx="3037506" cy="226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7214091" y="214290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1">
            <a:schemeClr val="dk1"/>
          </a:fillRef>
          <a:effectRef idx="0">
            <a:scrgbClr r="0" g="0" b="0"/>
          </a:effectRef>
          <a:fontRef idx="major"/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4100" name="Picture 4" descr="http://static.commentcamarche.net/es.kioskea.net/faq/images/0-GmMa8L7g-santa-christmas-deers-s-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926000"/>
            <a:ext cx="6576000" cy="493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47963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5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2285984" y="500042"/>
            <a:ext cx="4400127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3600" b="1" cap="none" spc="0" dirty="0" smtClean="0">
                <a:ln w="50800"/>
                <a:solidFill>
                  <a:srgbClr val="FF0000"/>
                </a:solidFill>
                <a:effectLst/>
                <a:latin typeface="Arabic Typesetting" pitchFamily="66" charset="-78"/>
                <a:cs typeface="Arabic Typesetting" pitchFamily="66" charset="-78"/>
              </a:rPr>
              <a:t>En mi nombre </a:t>
            </a:r>
            <a:r>
              <a:rPr lang="es-ES" sz="3600" b="1" dirty="0" smtClean="0">
                <a:ln w="50800"/>
                <a:solidFill>
                  <a:srgbClr val="FF0000"/>
                </a:solidFill>
                <a:latin typeface="Arabic Typesetting" pitchFamily="66" charset="-78"/>
                <a:cs typeface="Arabic Typesetting" pitchFamily="66" charset="-78"/>
              </a:rPr>
              <a:t> </a:t>
            </a:r>
            <a:r>
              <a:rPr lang="es-ES" sz="3600" b="1" cap="none" spc="0" dirty="0" smtClean="0">
                <a:ln w="50800"/>
                <a:solidFill>
                  <a:srgbClr val="FF0000"/>
                </a:solidFill>
                <a:effectLst/>
                <a:latin typeface="Arabic Typesetting" pitchFamily="66" charset="-78"/>
                <a:cs typeface="Arabic Typesetting" pitchFamily="66" charset="-78"/>
              </a:rPr>
              <a:t>y en </a:t>
            </a:r>
            <a:r>
              <a:rPr lang="es-ES" sz="3600" b="1" dirty="0" smtClean="0">
                <a:ln w="50800"/>
                <a:solidFill>
                  <a:srgbClr val="FF0000"/>
                </a:solidFill>
                <a:latin typeface="Arabic Typesetting" pitchFamily="66" charset="-78"/>
                <a:cs typeface="Arabic Typesetting" pitchFamily="66" charset="-78"/>
              </a:rPr>
              <a:t>el </a:t>
            </a:r>
          </a:p>
          <a:p>
            <a:pPr algn="ctr"/>
            <a:r>
              <a:rPr lang="es-ES" sz="3600" b="1" cap="none" spc="0" dirty="0" smtClean="0">
                <a:ln w="50800"/>
                <a:solidFill>
                  <a:srgbClr val="FF0000"/>
                </a:solidFill>
                <a:effectLst/>
                <a:latin typeface="Arabic Typesetting" pitchFamily="66" charset="-78"/>
                <a:cs typeface="Arabic Typesetting" pitchFamily="66" charset="-78"/>
              </a:rPr>
              <a:t>de todos, </a:t>
            </a:r>
            <a:r>
              <a:rPr lang="es-ES" sz="3600" b="1" dirty="0" smtClean="0">
                <a:ln w="50800"/>
                <a:solidFill>
                  <a:srgbClr val="FF0000"/>
                </a:solidFill>
                <a:latin typeface="Arabic Typesetting" pitchFamily="66" charset="-78"/>
                <a:cs typeface="Arabic Typesetting" pitchFamily="66" charset="-78"/>
              </a:rPr>
              <a:t>muchos </a:t>
            </a:r>
          </a:p>
          <a:p>
            <a:pPr algn="ctr"/>
            <a:r>
              <a:rPr lang="es-ES" sz="3600" b="1" dirty="0" err="1" smtClean="0">
                <a:ln w="50800"/>
                <a:solidFill>
                  <a:srgbClr val="FF0000"/>
                </a:solidFill>
                <a:latin typeface="Arabic Typesetting" pitchFamily="66" charset="-78"/>
                <a:cs typeface="Arabic Typesetting" pitchFamily="66" charset="-78"/>
              </a:rPr>
              <a:t>m</a:t>
            </a:r>
            <a:r>
              <a:rPr lang="es-ES" sz="3600" b="1" cap="none" spc="0" dirty="0" err="1" smtClean="0">
                <a:ln w="50800"/>
                <a:solidFill>
                  <a:srgbClr val="FF0000"/>
                </a:solidFill>
                <a:effectLst/>
                <a:latin typeface="Arabic Typesetting" pitchFamily="66" charset="-78"/>
                <a:cs typeface="Arabic Typesetting" pitchFamily="66" charset="-78"/>
              </a:rPr>
              <a:t>arramamiaus</a:t>
            </a:r>
            <a:r>
              <a:rPr lang="es-ES" sz="3600" b="1" cap="none" spc="0" dirty="0" smtClean="0">
                <a:ln w="50800"/>
                <a:solidFill>
                  <a:srgbClr val="FF0000"/>
                </a:solidFill>
                <a:effectLst/>
                <a:latin typeface="Arabic Typesetting" pitchFamily="66" charset="-78"/>
                <a:cs typeface="Arabic Typesetting" pitchFamily="66" charset="-78"/>
              </a:rPr>
              <a:t> </a:t>
            </a:r>
          </a:p>
          <a:p>
            <a:pPr algn="ctr"/>
            <a:r>
              <a:rPr lang="es-ES" sz="3600" b="1" dirty="0" smtClean="0">
                <a:ln w="50800"/>
                <a:solidFill>
                  <a:srgbClr val="FF0000"/>
                </a:solidFill>
                <a:latin typeface="Arabic Typesetting" pitchFamily="66" charset="-78"/>
                <a:cs typeface="Arabic Typesetting" pitchFamily="66" charset="-78"/>
              </a:rPr>
              <a:t>miau miau ….</a:t>
            </a:r>
            <a:r>
              <a:rPr lang="es-ES" sz="3600" b="1" cap="none" spc="0" dirty="0" err="1" smtClean="0">
                <a:ln w="50800"/>
                <a:solidFill>
                  <a:srgbClr val="FF0000"/>
                </a:solidFill>
                <a:effectLst/>
                <a:latin typeface="Arabic Typesetting" pitchFamily="66" charset="-78"/>
                <a:cs typeface="Arabic Typesetting" pitchFamily="66" charset="-78"/>
              </a:rPr>
              <a:t>Zacky</a:t>
            </a:r>
            <a:endParaRPr lang="es-ES" sz="3600" b="1" cap="none" spc="0" dirty="0">
              <a:ln w="50800"/>
              <a:solidFill>
                <a:srgbClr val="FF0000"/>
              </a:solidFill>
              <a:effectLst/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6000760" y="3500438"/>
            <a:ext cx="2569934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3600" b="1" dirty="0" smtClean="0">
                <a:ln w="50800"/>
                <a:solidFill>
                  <a:srgbClr val="FF0000"/>
                </a:solidFill>
                <a:latin typeface="Arabic Typesetting" pitchFamily="66" charset="-78"/>
                <a:cs typeface="Arabic Typesetting" pitchFamily="66" charset="-78"/>
              </a:rPr>
              <a:t>(Eso quiere decir </a:t>
            </a:r>
          </a:p>
          <a:p>
            <a:pPr algn="ctr"/>
            <a:r>
              <a:rPr lang="es-ES" sz="3600" b="1" cap="none" spc="0" dirty="0" smtClean="0">
                <a:ln w="50800"/>
                <a:solidFill>
                  <a:srgbClr val="FF0000"/>
                </a:solidFill>
                <a:effectLst/>
                <a:latin typeface="Arabic Typesetting" pitchFamily="66" charset="-78"/>
                <a:cs typeface="Arabic Typesetting" pitchFamily="66" charset="-78"/>
              </a:rPr>
              <a:t>Feliz Navidad y </a:t>
            </a:r>
          </a:p>
          <a:p>
            <a:pPr algn="ctr"/>
            <a:r>
              <a:rPr lang="es-ES" sz="3600" b="1" dirty="0" smtClean="0">
                <a:ln w="50800"/>
                <a:solidFill>
                  <a:srgbClr val="FF0000"/>
                </a:solidFill>
                <a:latin typeface="Arabic Typesetting" pitchFamily="66" charset="-78"/>
                <a:cs typeface="Arabic Typesetting" pitchFamily="66" charset="-78"/>
              </a:rPr>
              <a:t>Año Nuevo 2014 </a:t>
            </a:r>
          </a:p>
          <a:p>
            <a:pPr algn="ctr"/>
            <a:r>
              <a:rPr lang="es-ES" sz="3600" b="1" dirty="0" smtClean="0">
                <a:ln w="50800"/>
                <a:solidFill>
                  <a:srgbClr val="FF0000"/>
                </a:solidFill>
                <a:latin typeface="Arabic Typesetting" pitchFamily="66" charset="-78"/>
                <a:cs typeface="Arabic Typesetting" pitchFamily="66" charset="-78"/>
              </a:rPr>
              <a:t>a todos los niños  </a:t>
            </a:r>
          </a:p>
          <a:p>
            <a:pPr algn="ctr"/>
            <a:r>
              <a:rPr lang="es-ES" sz="3600" b="1" dirty="0" smtClean="0">
                <a:ln w="50800"/>
                <a:solidFill>
                  <a:srgbClr val="FF0000"/>
                </a:solidFill>
                <a:latin typeface="Arabic Typesetting" pitchFamily="66" charset="-78"/>
                <a:cs typeface="Arabic Typesetting" pitchFamily="66" charset="-78"/>
              </a:rPr>
              <a:t>d</a:t>
            </a:r>
            <a:r>
              <a:rPr lang="es-ES" sz="3600" b="1" cap="none" spc="0" dirty="0" smtClean="0">
                <a:ln w="50800"/>
                <a:solidFill>
                  <a:srgbClr val="FF0000"/>
                </a:solidFill>
                <a:effectLst/>
                <a:latin typeface="Arabic Typesetting" pitchFamily="66" charset="-78"/>
                <a:cs typeface="Arabic Typesetting" pitchFamily="66" charset="-78"/>
              </a:rPr>
              <a:t>el mundo).</a:t>
            </a:r>
            <a:endParaRPr lang="es-ES" sz="3600" b="1" cap="none" spc="0" dirty="0">
              <a:ln w="50800"/>
              <a:solidFill>
                <a:srgbClr val="FF0000"/>
              </a:solidFill>
              <a:effectLst/>
              <a:latin typeface="Arabic Typesetting" pitchFamily="66" charset="-78"/>
              <a:cs typeface="Arabic Typesetting" pitchFamily="66" charset="-78"/>
            </a:endParaRPr>
          </a:p>
        </p:txBody>
      </p:sp>
      <p:pic>
        <p:nvPicPr>
          <p:cNvPr id="2052" name="Picture 4" descr="http://www.canalgif.net/Gifs-animados/Navidad/Bolas-adorno-de-navidad/Imagen-animada-Bola-adorno-de-navidad-3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206" y="2571744"/>
            <a:ext cx="851351" cy="756000"/>
          </a:xfrm>
          <a:prstGeom prst="rect">
            <a:avLst/>
          </a:prstGeom>
          <a:noFill/>
        </p:spPr>
      </p:pic>
      <p:pic>
        <p:nvPicPr>
          <p:cNvPr id="15" name="Picture 5" descr="C:\Users\abuelitos\Desktop\2......jpg"/>
          <p:cNvPicPr>
            <a:picLocks noChangeAspect="1" noChangeArrowheads="1"/>
          </p:cNvPicPr>
          <p:nvPr/>
        </p:nvPicPr>
        <p:blipFill>
          <a:blip r:embed="rId4" cstate="print"/>
          <a:srcRect t="8984" r="5332"/>
          <a:stretch>
            <a:fillRect/>
          </a:stretch>
        </p:blipFill>
        <p:spPr bwMode="auto">
          <a:xfrm>
            <a:off x="5857884" y="928670"/>
            <a:ext cx="2790396" cy="2016000"/>
          </a:xfrm>
          <a:prstGeom prst="roundRect">
            <a:avLst/>
          </a:prstGeom>
          <a:noFill/>
          <a:effectLst>
            <a:softEdge rad="127000"/>
          </a:effectLst>
        </p:spPr>
      </p:pic>
      <p:pic>
        <p:nvPicPr>
          <p:cNvPr id="2060" name="Picture 12" descr="http://k45.kn3.net/0/9/9/5/A/9/4F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60172" flipH="1">
            <a:off x="6283584" y="294720"/>
            <a:ext cx="2199296" cy="1895476"/>
          </a:xfrm>
          <a:prstGeom prst="rect">
            <a:avLst/>
          </a:prstGeom>
          <a:noFill/>
        </p:spPr>
      </p:pic>
      <p:sp>
        <p:nvSpPr>
          <p:cNvPr id="21" name="20 Rectángulo"/>
          <p:cNvSpPr/>
          <p:nvPr/>
        </p:nvSpPr>
        <p:spPr>
          <a:xfrm>
            <a:off x="2786050" y="6357958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16" name="Picture 4" descr="http://ih3.redbubble.net/image.4788966.5788/flat,550x550,075,f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214346" y="-357214"/>
            <a:ext cx="3259110" cy="4608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10" descr="http://www.guiainfantil.com/uploads/navidad/blancanavidad-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80000" cy="4714884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784671" y="214290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chemeClr val="bg1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chemeClr val="bg1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chemeClr val="bg1"/>
              </a:solidFill>
              <a:latin typeface="Blackadder ITC" pitchFamily="82" charset="0"/>
            </a:endParaRPr>
          </a:p>
        </p:txBody>
      </p:sp>
      <p:pic>
        <p:nvPicPr>
          <p:cNvPr id="14" name="Picture 2" descr="http://www.ssc.wisc.edu/~abarian/healthy%20children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4191000"/>
            <a:ext cx="5238750" cy="2667000"/>
          </a:xfrm>
          <a:prstGeom prst="rect">
            <a:avLst/>
          </a:prstGeom>
          <a:noFill/>
        </p:spPr>
      </p:pic>
      <p:pic>
        <p:nvPicPr>
          <p:cNvPr id="8" name="Picture 2" descr="http://2.bp.blogspot.com/-Ig4c8x9G0r8/TeG9IlTgEzI/AAAAAAAAIQ0/lmM0ryHAgcQ/s1600/niosvariospaise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2019299"/>
            <a:ext cx="3495675" cy="48387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1">
            <a:schemeClr val="dk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pic>
        <p:nvPicPr>
          <p:cNvPr id="39938" name="Picture 2" descr="http://cpsjphue.educa.aragon.es/IMG/arton2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0"/>
            <a:ext cx="7620000" cy="5715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" name="Picture 6" descr="http://static.tiendy.com/shops/bebabe/products/v/i/huge_vinilo_arbol_navidad_3-203839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428604"/>
            <a:ext cx="2796840" cy="3672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http://sobrepeques.com/wp-content/uploads/2009/12/ruedaalreves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46" y="4895850"/>
            <a:ext cx="4762500" cy="196215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572000" y="357166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Diseño </a:t>
            </a:r>
          </a:p>
          <a:p>
            <a:pPr algn="ctr"/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María Teresa Espín</a:t>
            </a:r>
          </a:p>
          <a:p>
            <a:pPr algn="ctr"/>
            <a:r>
              <a:rPr lang="es-ES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2013</a:t>
            </a:r>
            <a:endParaRPr lang="es-ES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98919" y="6286520"/>
            <a:ext cx="129715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1200" spc="150" dirty="0" err="1" smtClean="0">
                <a:ln w="11430"/>
                <a:solidFill>
                  <a:srgbClr val="FF0000"/>
                </a:solidFill>
                <a:latin typeface="Blackadder ITC" pitchFamily="82" charset="0"/>
              </a:rPr>
              <a:t>ppsx</a:t>
            </a:r>
            <a:r>
              <a:rPr lang="es-ES" sz="1200" spc="150" dirty="0" smtClean="0">
                <a:ln w="11430"/>
                <a:solidFill>
                  <a:srgbClr val="FF0000"/>
                </a:solidFill>
                <a:latin typeface="Blackadder ITC" pitchFamily="82" charset="0"/>
              </a:rPr>
              <a:t> Mari Tere</a:t>
            </a:r>
            <a:endParaRPr lang="es-ES" sz="1200" spc="150" dirty="0">
              <a:ln w="11430"/>
              <a:solidFill>
                <a:srgbClr val="FF0000"/>
              </a:solidFill>
              <a:latin typeface="Blackadder ITC" pitchFamily="82" charset="0"/>
            </a:endParaRPr>
          </a:p>
        </p:txBody>
      </p:sp>
    </p:spTree>
  </p:cSld>
  <p:clrMapOvr>
    <a:masterClrMapping/>
  </p:clrMapOvr>
  <p:transition spd="slow" advTm="7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913</TotalTime>
  <Words>163</Words>
  <Application>Microsoft Office PowerPoint</Application>
  <PresentationFormat>Presentación en pantalla (4:3)</PresentationFormat>
  <Paragraphs>62</Paragraphs>
  <Slides>23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23</vt:i4>
      </vt:variant>
    </vt:vector>
  </HeadingPairs>
  <TitlesOfParts>
    <vt:vector size="2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260</cp:revision>
  <dcterms:created xsi:type="dcterms:W3CDTF">2013-12-13T22:50:35Z</dcterms:created>
  <dcterms:modified xsi:type="dcterms:W3CDTF">2013-12-18T13:14:13Z</dcterms:modified>
</cp:coreProperties>
</file>