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4"/>
  </p:notesMasterIdLst>
  <p:sldIdLst>
    <p:sldId id="257" r:id="rId3"/>
    <p:sldId id="274" r:id="rId4"/>
    <p:sldId id="265" r:id="rId5"/>
    <p:sldId id="276" r:id="rId6"/>
    <p:sldId id="273" r:id="rId7"/>
    <p:sldId id="303" r:id="rId8"/>
    <p:sldId id="277" r:id="rId9"/>
    <p:sldId id="279" r:id="rId10"/>
    <p:sldId id="310" r:id="rId11"/>
    <p:sldId id="308" r:id="rId12"/>
    <p:sldId id="282" r:id="rId13"/>
    <p:sldId id="345" r:id="rId14"/>
    <p:sldId id="284" r:id="rId15"/>
    <p:sldId id="281" r:id="rId16"/>
    <p:sldId id="283" r:id="rId17"/>
    <p:sldId id="285" r:id="rId18"/>
    <p:sldId id="275" r:id="rId19"/>
    <p:sldId id="286" r:id="rId20"/>
    <p:sldId id="304" r:id="rId21"/>
    <p:sldId id="289" r:id="rId22"/>
    <p:sldId id="287" r:id="rId23"/>
    <p:sldId id="288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80" r:id="rId34"/>
    <p:sldId id="300" r:id="rId35"/>
    <p:sldId id="301" r:id="rId36"/>
    <p:sldId id="299" r:id="rId37"/>
    <p:sldId id="315" r:id="rId38"/>
    <p:sldId id="306" r:id="rId39"/>
    <p:sldId id="311" r:id="rId40"/>
    <p:sldId id="328" r:id="rId41"/>
    <p:sldId id="305" r:id="rId42"/>
    <p:sldId id="312" r:id="rId43"/>
    <p:sldId id="316" r:id="rId44"/>
    <p:sldId id="326" r:id="rId45"/>
    <p:sldId id="318" r:id="rId46"/>
    <p:sldId id="322" r:id="rId47"/>
    <p:sldId id="325" r:id="rId48"/>
    <p:sldId id="314" r:id="rId49"/>
    <p:sldId id="324" r:id="rId50"/>
    <p:sldId id="327" r:id="rId51"/>
    <p:sldId id="323" r:id="rId52"/>
    <p:sldId id="329" r:id="rId53"/>
    <p:sldId id="332" r:id="rId54"/>
    <p:sldId id="330" r:id="rId55"/>
    <p:sldId id="331" r:id="rId56"/>
    <p:sldId id="336" r:id="rId57"/>
    <p:sldId id="333" r:id="rId58"/>
    <p:sldId id="334" r:id="rId59"/>
    <p:sldId id="337" r:id="rId60"/>
    <p:sldId id="338" r:id="rId61"/>
    <p:sldId id="344" r:id="rId62"/>
    <p:sldId id="339" r:id="rId63"/>
    <p:sldId id="335" r:id="rId64"/>
    <p:sldId id="342" r:id="rId65"/>
    <p:sldId id="343" r:id="rId66"/>
    <p:sldId id="349" r:id="rId67"/>
    <p:sldId id="350" r:id="rId68"/>
    <p:sldId id="351" r:id="rId69"/>
    <p:sldId id="354" r:id="rId70"/>
    <p:sldId id="355" r:id="rId71"/>
    <p:sldId id="357" r:id="rId72"/>
    <p:sldId id="358" r:id="rId73"/>
    <p:sldId id="341" r:id="rId74"/>
    <p:sldId id="309" r:id="rId75"/>
    <p:sldId id="359" r:id="rId76"/>
    <p:sldId id="346" r:id="rId77"/>
    <p:sldId id="348" r:id="rId78"/>
    <p:sldId id="347" r:id="rId79"/>
    <p:sldId id="356" r:id="rId80"/>
    <p:sldId id="320" r:id="rId81"/>
    <p:sldId id="319" r:id="rId82"/>
    <p:sldId id="321" r:id="rId83"/>
  </p:sldIdLst>
  <p:sldSz cx="11990388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SwNperBVxPxzIyTwYJHUQ==" hashData="uxVX2F2GUcp+imF/sc4Q6VDfd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F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866" y="-1032"/>
      </p:cViewPr>
      <p:guideLst>
        <p:guide orient="horz" pos="2160"/>
        <p:guide pos="377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7BD58-8EB5-4C72-AA00-204DD4896F73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31800" y="685800"/>
            <a:ext cx="5994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2BD1-7A96-45F1-A5BC-EEF6E29381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03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9280" y="2130427"/>
            <a:ext cx="1019183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8558" y="3886200"/>
            <a:ext cx="839327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2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46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7159" y="4406902"/>
            <a:ext cx="1019183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7159" y="2906713"/>
            <a:ext cx="1019183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87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9519" y="1600202"/>
            <a:ext cx="52957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5114" y="1600202"/>
            <a:ext cx="529575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65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9520" y="1535113"/>
            <a:ext cx="52978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9520" y="2174875"/>
            <a:ext cx="52978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90952" y="1535113"/>
            <a:ext cx="529991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90952" y="2174875"/>
            <a:ext cx="529991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0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224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9520" y="273050"/>
            <a:ext cx="39447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87908" y="273052"/>
            <a:ext cx="670296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9520" y="1435102"/>
            <a:ext cx="39447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6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50200" y="4800600"/>
            <a:ext cx="719423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50200" y="612775"/>
            <a:ext cx="719423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50200" y="5367338"/>
            <a:ext cx="719423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85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6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93031" y="274640"/>
            <a:ext cx="26978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9520" y="274640"/>
            <a:ext cx="789367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6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9279" y="2130428"/>
            <a:ext cx="1019183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8558" y="3886200"/>
            <a:ext cx="8393272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383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FF00"/>
            </a:gs>
            <a:gs pos="100000">
              <a:srgbClr val="00B05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9520" y="274638"/>
            <a:ext cx="1079134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9520" y="1600202"/>
            <a:ext cx="1079134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9520" y="6356352"/>
            <a:ext cx="279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2B6CF-C560-4F1E-9F31-9426CFD2FD04}" type="datetimeFigureOut">
              <a:rPr lang="es-ES" smtClean="0"/>
              <a:t>21/08/2020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96716" y="6356352"/>
            <a:ext cx="37969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93112" y="6356352"/>
            <a:ext cx="279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98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9520" y="6245225"/>
            <a:ext cx="279775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s://bosqueencantado.net/fotos/" TargetMode="Externa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s://bosqueencantado.net/fotos/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s://bosqueencantado.net/fotos/" TargetMode="Externa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6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3-eu-west-1.amazonaws.com/gr-cms/media/filer_public/b5/85/b585a130-6290-4507-8e92-ae634378876d/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441" y="69512"/>
            <a:ext cx="12067555" cy="692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8440" y="-22448"/>
            <a:ext cx="12247632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3364" y="3383367"/>
            <a:ext cx="6858000" cy="9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515752" y="3383367"/>
            <a:ext cx="6858000" cy="9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199038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199038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68348" y="585791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43" y="5715019"/>
            <a:ext cx="70231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96816" y="4572031"/>
            <a:ext cx="353027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33173" y="871520"/>
            <a:ext cx="8626906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050" i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105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día en </a:t>
            </a:r>
          </a:p>
          <a:p>
            <a:pPr algn="ctr"/>
            <a:r>
              <a:rPr lang="es-ES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BOSQUE</a:t>
            </a:r>
          </a:p>
          <a:p>
            <a:pPr algn="ctr"/>
            <a:r>
              <a:rPr lang="es-ES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ENCANTADO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-5995193" y="-642966"/>
            <a:ext cx="5995194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sp>
        <p:nvSpPr>
          <p:cNvPr id="2" name="1 Elipse"/>
          <p:cNvSpPr/>
          <p:nvPr/>
        </p:nvSpPr>
        <p:spPr>
          <a:xfrm>
            <a:off x="1381974" y="5578756"/>
            <a:ext cx="2880320" cy="1057295"/>
          </a:xfrm>
          <a:prstGeom prst="ellipse">
            <a:avLst/>
          </a:prstGeom>
          <a:solidFill>
            <a:srgbClr val="21F6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6117" y="5667433"/>
            <a:ext cx="2212034" cy="7781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75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  <p:sndAc>
          <p:stSnd>
            <p:snd r:embed="rId2" name="09-henry_mancicni_and_his_orchestra-raindrops_keep_fallin_on_my_head.wav"/>
          </p:stSnd>
        </p:sndAc>
      </p:transition>
    </mc:Choice>
    <mc:Fallback xmlns="">
      <p:transition spd="slow" advTm="11000">
        <p:fade/>
        <p:sndAc>
          <p:stSnd>
            <p:snd r:embed="rId8" name="09-henry_mancicni_and_his_orchestra-raindrops_keep_fallin_on_my_he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 paseo por El Bosque Encantado de Madrid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53678" y="-784322"/>
            <a:ext cx="15987184" cy="764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31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056821" y="1700811"/>
            <a:ext cx="797555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b="1" i="1" dirty="0">
                <a:solidFill>
                  <a:srgbClr val="FF0000"/>
                </a:solidFill>
                <a:latin typeface="+mj-lt"/>
              </a:rPr>
              <a:t>El Bosque </a:t>
            </a:r>
            <a:r>
              <a:rPr lang="es-ES" altLang="es-ES" sz="4800" b="1" i="1" dirty="0" smtClean="0">
                <a:solidFill>
                  <a:srgbClr val="FF0000"/>
                </a:solidFill>
                <a:latin typeface="+mj-lt"/>
              </a:rPr>
              <a:t>Encantado Se encuentra en </a:t>
            </a:r>
            <a:r>
              <a:rPr lang="es-ES" altLang="es-ES" sz="4800" b="1" i="1" dirty="0">
                <a:solidFill>
                  <a:srgbClr val="FF0000"/>
                </a:solidFill>
                <a:latin typeface="+mj-lt"/>
              </a:rPr>
              <a:t>el municipio madrileño de San Martín de Valdeiglesias a 75km de Madrid capital, en la Sierra Oeste de Madrid.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52" y="5306266"/>
            <a:ext cx="188921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47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s vamos al Bosque Encantado – Colegio Virgen de la Veg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526" y="-805687"/>
            <a:ext cx="15974693" cy="766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20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tradas para Entrada a El Bosque Encantado 13% dto (San Martín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189"/>
            <a:ext cx="12123689" cy="684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67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osque Encantado - entradas.com - Subscríbete a nuestro Ticket Ala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4773"/>
            <a:ext cx="11983453" cy="713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61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Bosque encantado, un jardín de cuento - Destino y Sab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89" y="0"/>
            <a:ext cx="12489987" cy="684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27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 Bosque del Encanto, nos trae una magnífica aventura llena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65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SC057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15906"/>
            <a:ext cx="5943600" cy="792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495074" y="1331095"/>
            <a:ext cx="494412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El Bosque Encantado es un lugar para la fantasía, es un Jardín Botánico único en Europa, en donde podrás relajarte y perderte tranquilamente en sus caminos, disfrutando de la belleza y la magia de las más de trescientas esculturas vivientes de tamaños imposibles realizadas por los mejores artistas de arte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Topiario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de Europa y de las más de 500 especies vegetales de todo el mundo plantadas en el parque.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7612" y="5708784"/>
            <a:ext cx="188921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357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000">
        <p14:vortex dir="r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SC056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0086" y="-30778"/>
            <a:ext cx="12457384" cy="688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47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l Bosque Encantado de Madrid | San Martin de Valdeigles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643"/>
            <a:ext cx="11990388" cy="735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7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222" y="-75406"/>
            <a:ext cx="12025610" cy="724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l BOSQUE ENCANTADO, un Jardín Botánico de cuento de hada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866" y="204306"/>
            <a:ext cx="8554306" cy="639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10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  <p:sndAc>
          <p:stSnd>
            <p:snd r:embed="rId2" name="MDW Drole 1.06 poup poup poup.wav"/>
          </p:stSnd>
        </p:sndAc>
      </p:transition>
    </mc:Choice>
    <mc:Fallback xmlns="">
      <p:transition spd="slow" advTm="6000">
        <p:fade/>
        <p:sndAc>
          <p:stSnd>
            <p:snd r:embed="rId5" name="MDW Drole 1.06 poup poup pou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Un museo de Esculturas Vegetales Vivas | Museos y exposiciones de ..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5" y="-819472"/>
            <a:ext cx="11987283" cy="791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49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l Bosque Encantado de Madrid | San Martin de Valdeigles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95"/>
            <a:ext cx="11990388" cy="716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67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tos y videos | El Bosque Encantado - Parque Jardín Botán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0" y="0"/>
            <a:ext cx="12053888" cy="686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86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Bosque Encantado en San Martín de Valdeiglesias | Pequeo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14" y="-243408"/>
            <a:ext cx="11978574" cy="740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50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l Bosque Encantado • Un buen día en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28" y="-171400"/>
            <a:ext cx="11980460" cy="727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51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l Bosque Encantado de San Martin de Valdeiglesias | La colm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502" y="-243408"/>
            <a:ext cx="12320214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20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056821" y="2131967"/>
            <a:ext cx="797555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El Bosque Encantado se complementa con laberintos, exposiciones de cactus, bonsáis, plantas aromáticas, etc., en el que niños, y no tan niños, podrán pasar unas horas inolvidables dentro de un entorno mágico por donde además transita un arroyo, y que en uno de los rincones del jardín se deja caer una de las pocas cascadas naturales de la Sierra Oeste, la cascada </a:t>
            </a:r>
            <a:r>
              <a:rPr lang="es-ES" altLang="es-ES" sz="2800" b="1" i="1" dirty="0" err="1">
                <a:solidFill>
                  <a:srgbClr val="FF0000"/>
                </a:solidFill>
                <a:latin typeface="+mj-lt"/>
              </a:rPr>
              <a:t>Barbellido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, unos metros más adelante del nacimiento del arroyo Las Casetas.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52" y="5306266"/>
            <a:ext cx="188921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775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00">
        <p14:vortex dir="r"/>
        <p:sndAc>
          <p:stSnd>
            <p:snd r:embed="rId2" name="Fait moi un bibi.wav"/>
          </p:stSnd>
        </p:sndAc>
      </p:transition>
    </mc:Choice>
    <mc:Fallback xmlns="">
      <p:transition spd="slow" advTm="26000">
        <p:fade/>
        <p:sndAc>
          <p:stSnd>
            <p:snd r:embed="rId4" name="Fait moi un bib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 bosque encantado”; ¡único en Europa! | muraltosui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6" y="-243408"/>
            <a:ext cx="12008443" cy="782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1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magia del Bosque Encantado | Moove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5025"/>
            <a:ext cx="11990388" cy="741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6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 magia del Bosque Encantado | Moove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38" y="-33010"/>
            <a:ext cx="11980750" cy="689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33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OCIO EN MADRID. El Bosque Encantado, un sorprendente jardí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9" y="0"/>
            <a:ext cx="119912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77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l Bosque Encantado - todosobremadrid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14" y="-675457"/>
            <a:ext cx="12005902" cy="75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36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scapada a San Martín de Valdeiglesias 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2" y="0"/>
            <a:ext cx="12004450" cy="726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l Bosque Encantado | Planes con niños en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700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01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l Bosque Encantado | Planes con niños en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71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97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spaña Directo - Un bosque encantado con más de 30 figuras vegetale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975" y="0"/>
            <a:ext cx="12003363" cy="715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5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l Bosque Encantado de San Martín de Valdeiglesia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9128"/>
            <a:ext cx="12204545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26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l Bosque encantado de Madrid - Hoteles con encanto Madrid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8" y="-71944"/>
            <a:ext cx="11991276" cy="692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13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427"/>
            <a:ext cx="11990389" cy="696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Galería de fotos | El Bosque Encantado - Parque Jardín Botán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0658" y="-243408"/>
            <a:ext cx="9307562" cy="723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39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l Bosque Encantado de Madrid, un jardín botánico único en Europa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El Bosque Encantado de Madrid, un jardín botánico único en Europa"/>
          <p:cNvSpPr>
            <a:spLocks noChangeAspect="1" noChangeArrowheads="1"/>
          </p:cNvSpPr>
          <p:nvPr/>
        </p:nvSpPr>
        <p:spPr bwMode="auto">
          <a:xfrm>
            <a:off x="30797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El Bosque Encantado de Madrid, un jardín botánico único en Europa"/>
          <p:cNvSpPr>
            <a:spLocks noChangeAspect="1" noChangeArrowheads="1"/>
          </p:cNvSpPr>
          <p:nvPr/>
        </p:nvSpPr>
        <p:spPr bwMode="auto">
          <a:xfrm>
            <a:off x="460375" y="1682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2" name="Picture 8" descr="El Bosque Encantado de San Martín de Valdeiglesias (Madrid) | Guí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76" y="-568099"/>
            <a:ext cx="11979212" cy="745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33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alería Madridiario - El Bosque Encantado, un mundo mágico al lad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832" y="0"/>
            <a:ext cx="12029220" cy="689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95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bosque encantado nos desencantó - Opiniones de viajeros sobr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14" y="17839"/>
            <a:ext cx="12005902" cy="697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06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s y videos | El Bosque Encantado - Parque Jardín Botán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031579" cy="68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urro escultura vegetal el bosque encantado parque museo botanico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14" y="0"/>
            <a:ext cx="12005902" cy="693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Un día en el Bosque Encantado de San Martín de Valdeigles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11990388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61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l Bosque Encant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91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  <p:sndAc>
          <p:stSnd>
            <p:snd r:embed="rId2" name="time_to_say_goodbye.wav"/>
          </p:stSnd>
        </p:sndAc>
      </p:transition>
    </mc:Choice>
    <mc:Fallback xmlns="">
      <p:transition spd="slow" advTm="6000">
        <p:fade/>
        <p:sndAc>
          <p:stSnd>
            <p:snd r:embed="rId5" name="time_to_say_goodby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bosqueencantado.net/wp-content/uploads/2018/02/fotos__0010_hip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" y="-747464"/>
            <a:ext cx="11985208" cy="776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31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l Bosque Encantado: un parque de setos y hadas - PlanesConHijo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162" y="-747463"/>
            <a:ext cx="12115550" cy="770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51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 magia del Bosque Encantado | Moove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410"/>
            <a:ext cx="11990388" cy="703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83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l bosque encantado madrid parque jardin museo botan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96" y="14754"/>
            <a:ext cx="12019583" cy="697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33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72" y="-19436"/>
            <a:ext cx="119714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bosqueencantado.net/wp-content/uploads/2018/02/fotos__0018_fuente-buda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690" y="-58726"/>
            <a:ext cx="9147170" cy="691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21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ragon el bosque encantado madrid jardin museo botan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07" y="0"/>
            <a:ext cx="12045097" cy="708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1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0365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8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2215991"/>
            <a:ext cx="7026275" cy="44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/>
            </a:r>
            <a:b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</a:br>
            <a:r>
              <a:rPr kumimoji="0" lang="es-ES" sz="27000" b="0" i="0" u="none" strike="noStrike" cap="none" normalizeH="0" baseline="0" dirty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 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</p:txBody>
      </p:sp>
      <p:pic>
        <p:nvPicPr>
          <p:cNvPr id="4099" name="Picture 3" descr="https://bosqueencantado.net/wp-content/uploads/2018/02/fotos__0006_IMG_09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692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94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adrid el bosque encantado parque museo botanico esculturas vege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990388" cy="703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92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0262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/>
            </a:r>
            <a:b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</a:b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>previous</a:t>
            </a:r>
            <a:endParaRPr kumimoji="0" lang="es-E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  </a:t>
            </a:r>
            <a:r>
              <a:rPr kumimoji="0" lang="es-ES" sz="270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 </a:t>
            </a: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</p:txBody>
      </p:sp>
      <p:pic>
        <p:nvPicPr>
          <p:cNvPr id="3075" name="Picture 3" descr="https://bosqueencantado.net/wp-content/uploads/2018/02/fotos__0057_ani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494" y="-315416"/>
            <a:ext cx="12187882" cy="739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54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427"/>
            <a:ext cx="11990389" cy="696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bosqueencantado.net/wp-content/uploads/2018/02/fotos__0016_fue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50" y="0"/>
            <a:ext cx="9811618" cy="698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11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1955125" y="13019088"/>
            <a:ext cx="70262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6501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/>
            </a:r>
            <a:b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</a:b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>nextprevious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inherit"/>
                <a:cs typeface="Arial" pitchFamily="34" charset="0"/>
              </a:rPr>
              <a:t>  </a:t>
            </a:r>
            <a:r>
              <a:rPr kumimoji="0" lang="es-ES" sz="270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inherit"/>
                <a:cs typeface="Arial" pitchFamily="34" charset="0"/>
              </a:rPr>
              <a:t> </a:t>
            </a: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inherit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>PlayPrevious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inherit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955125" y="13019088"/>
            <a:ext cx="1287463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36501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0" i="1" u="none" strike="noStrike" cap="none" normalizeH="0" baseline="0" smtClean="0">
                <a:ln>
                  <a:noFill/>
                </a:ln>
                <a:solidFill>
                  <a:srgbClr val="999999"/>
                </a:solidFill>
                <a:effectLst/>
                <a:latin typeface="Georgia" pitchFamily="18" charset="0"/>
                <a:cs typeface="Arial" pitchFamily="34" charset="0"/>
              </a:rPr>
              <a:t>59/61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  <a:hlinkClick r:id="rId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>Next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1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</a:rPr>
              <a:t>fotos__0002_lancero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rgbClr val="263B0F"/>
                </a:solidFill>
                <a:effectLst/>
                <a:latin typeface="Merienda One"/>
                <a:cs typeface="Arial" pitchFamily="34" charset="0"/>
                <a:hlinkClick r:id="rId2"/>
              </a:rPr>
              <a:t>Close</a:t>
            </a:r>
            <a:endParaRPr kumimoji="0" lang="es-ES" sz="1200" b="0" i="0" u="none" strike="noStrike" cap="none" normalizeH="0" baseline="0" smtClean="0">
              <a:ln>
                <a:noFill/>
              </a:ln>
              <a:solidFill>
                <a:srgbClr val="263B0F"/>
              </a:solidFill>
              <a:effectLst/>
              <a:latin typeface="Merienda On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19903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https://bosqueencantado.net/wp-content/uploads/2018/02/fotos__0002_lanc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82" y="0"/>
            <a:ext cx="120042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6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log.privateaser.es/wp-content/uploads/2019/03/a-orillas-dellago-bosque-encantado-madr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00" y="-6043"/>
            <a:ext cx="12004088" cy="696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41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Bosque Encantado de San Martín de Valdeiglesias (Madrid) | Guí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" y="-697263"/>
            <a:ext cx="11982202" cy="757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12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l Bosque Encantado de San Martín de Valdeiglesias | Espacio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" y="0"/>
            <a:ext cx="11987465" cy="684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46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osque-encantado-san-martin-valdeiglesias-madrid2 | MI MAMÁ TIEN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79713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urismo Madrid - El Bosque Encantado está en San Martín 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43667" y="-8765"/>
            <a:ext cx="4124918" cy="686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56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1600"/>
            <a:ext cx="11990389" cy="709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Magia e imaginación al 50%, hola Bosque Encantado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Magia e imaginación al 50%, hola Bosque Encantado!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2" name="Picture 6" descr="Hora de perderse por el Bosque Encantado de Madrid - Mi Viaj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268" y="-101600"/>
            <a:ext cx="9702098" cy="727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6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s figuras de dinosaurios atraen a niños y mayore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53" y="-762000"/>
            <a:ext cx="12086641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3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 Bosque Encant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90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95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72" y="-315416"/>
            <a:ext cx="12168910" cy="740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Un día en El Bosque Encantado con los niños | Rutaenfamilia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4699050" cy="702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Plan con peques en Madrid: Visitar el Bosque Encantado. | Refugio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50" y="876605"/>
            <a:ext cx="7291338" cy="492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07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Bosque Encantado de San Martín de Valdeiglesias (Madrid) | Guí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11990388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23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222" y="-75406"/>
            <a:ext cx="12025610" cy="724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Qué relación tienen Eduardo Manostijeras y el Bosque Encantado de ...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114" y="-75406"/>
            <a:ext cx="6023988" cy="727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l Bosque Encantado | Duendes en Madrid - Planes con niñ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95322"/>
            <a:ext cx="5268405" cy="350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13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1600"/>
            <a:ext cx="11990389" cy="709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Turismo Madrid - El Bosque Encantado está en San Martín 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50" y="-284765"/>
            <a:ext cx="9652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00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implemente fantastico: fotografía de El Bosque encantado - Parqu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369"/>
            <a:ext cx="11990388" cy="715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04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  <p:sndAc>
          <p:stSnd loop="1">
            <p:snd r:embed="rId2" name="MDW Drole 1.06 poup poup poup.wav"/>
          </p:stSnd>
        </p:sndAc>
      </p:transition>
    </mc:Choice>
    <mc:Fallback xmlns="">
      <p:transition spd="slow" advTm="6000">
        <p:fade/>
        <p:sndAc>
          <p:stSnd loop="1">
            <p:snd r:embed="rId4" name="MDW Drole 1.06 poup poup poup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 Bosque Encantado: un parque de setos y hadas - PlanesConHijo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9"/>
            <a:ext cx="11990388" cy="710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7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1600"/>
            <a:ext cx="11990389" cy="709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ose Luis\Desktop\camello-bosque-encant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658" y="-33536"/>
            <a:ext cx="9379570" cy="703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91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ok_dsc6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0" y="-21082"/>
            <a:ext cx="11998408" cy="69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62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ok_dsc57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99038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69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_dsc6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310"/>
            <a:ext cx="11990388" cy="745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3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ok_dsc36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6" y="-258"/>
            <a:ext cx="11972012" cy="697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58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ok_dsc35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" y="4435"/>
            <a:ext cx="11987412" cy="716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2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ok_dsc36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6" y="821"/>
            <a:ext cx="12301932" cy="717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60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Jose Luis\Desktop\ok_dsc60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603"/>
            <a:ext cx="11990388" cy="706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69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u boda en el bosque encantado de Madrid - edisee - edisee | Bod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11990388" cy="711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26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222" y="-75406"/>
            <a:ext cx="12025610" cy="724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El Bosque Encantado de Madrid | San Martin de Valdeigles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3518" y="1038052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l Bosque Encantado San Martín Valdeiglesias COMP - YouT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43600" y="-29562"/>
            <a:ext cx="6070145" cy="688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93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Bosque encantado de San Martín de Valdeiglesias | Sala Vip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502" y="-30028"/>
            <a:ext cx="12259890" cy="68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62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urismoMadrid on Twitter: &quot;El Bosque Encantado llama la atenció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444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78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  <p:sndAc>
          <p:stSnd>
            <p:snd r:embed="rId2" name="103-Fascinacion.wav"/>
          </p:stSnd>
        </p:sndAc>
      </p:transition>
    </mc:Choice>
    <mc:Fallback>
      <p:transition spd="slow" advTm="6000">
        <p:fade/>
        <p:sndAc>
          <p:stSnd>
            <p:snd r:embed="rId2" name="103-Fascinac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sque Encantado Madrid-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02" y="-1"/>
            <a:ext cx="12002790" cy="7264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54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l Bosque Encantado de San Martín de Valdeiglesias (Madrid) | Guí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981793" cy="708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13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_dsc594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0" y="0"/>
            <a:ext cx="11969808" cy="720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25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45635" y="90182"/>
            <a:ext cx="1199038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3363" y="3383377"/>
            <a:ext cx="6858000" cy="9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15754" y="3383377"/>
            <a:ext cx="6858000" cy="9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9" y="0"/>
            <a:ext cx="1199038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9" y="6783316"/>
            <a:ext cx="1199038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0721" y="5803935"/>
            <a:ext cx="79011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96813" y="4572019"/>
            <a:ext cx="353027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457171" y="-353725"/>
            <a:ext cx="6984776" cy="6700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5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5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21 de agosto de 2020</a:t>
            </a:fld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5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5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5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10:29</a:t>
            </a:fld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1510805" y="5803935"/>
            <a:ext cx="2343282" cy="759488"/>
          </a:xfrm>
          <a:prstGeom prst="ellipse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5590" y="5653817"/>
            <a:ext cx="2343282" cy="718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608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5636" y="-250"/>
            <a:ext cx="1199038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3364" y="3383367"/>
            <a:ext cx="6858000" cy="9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515752" y="3383367"/>
            <a:ext cx="6858000" cy="9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199038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199038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68348" y="585791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43" y="5715019"/>
            <a:ext cx="70231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96816" y="4572031"/>
            <a:ext cx="353027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84422" y="692696"/>
            <a:ext cx="8127196" cy="441281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tengas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buen día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-5995193" y="-642966"/>
            <a:ext cx="5995194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sp>
        <p:nvSpPr>
          <p:cNvPr id="17" name="16 Elipse"/>
          <p:cNvSpPr/>
          <p:nvPr/>
        </p:nvSpPr>
        <p:spPr>
          <a:xfrm>
            <a:off x="1510805" y="5803935"/>
            <a:ext cx="2343282" cy="759488"/>
          </a:xfrm>
          <a:prstGeom prst="ellipse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0462" y="5615856"/>
            <a:ext cx="2039878" cy="7233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88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990388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990388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7917" y="0"/>
            <a:ext cx="6394874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99038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98798" y="4724402"/>
            <a:ext cx="3497197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074" y="4191000"/>
            <a:ext cx="3097517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5755" y="4876800"/>
            <a:ext cx="1598718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9943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9943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9943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9943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DÍA EN EL BOSQUE ENCANT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DÍA EN EL BOSQUE ENCANTADO</Template>
  <TotalTime>18</TotalTime>
  <Words>233</Words>
  <Application>Microsoft Office PowerPoint</Application>
  <PresentationFormat>Personalizado</PresentationFormat>
  <Paragraphs>28</Paragraphs>
  <Slides>81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UN DÍA EN EL BOSQUE ENCANTADO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11</cp:revision>
  <dcterms:created xsi:type="dcterms:W3CDTF">2020-08-21T08:29:25Z</dcterms:created>
  <dcterms:modified xsi:type="dcterms:W3CDTF">2020-08-21T08:47:48Z</dcterms:modified>
</cp:coreProperties>
</file>