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8" r:id="rId3"/>
    <p:sldId id="256" r:id="rId4"/>
    <p:sldId id="260" r:id="rId5"/>
    <p:sldId id="258" r:id="rId6"/>
    <p:sldId id="259" r:id="rId7"/>
    <p:sldId id="262" r:id="rId8"/>
    <p:sldId id="265" r:id="rId9"/>
    <p:sldId id="261" r:id="rId10"/>
    <p:sldId id="267" r:id="rId11"/>
    <p:sldId id="263" r:id="rId12"/>
    <p:sldId id="266" r:id="rId13"/>
    <p:sldId id="264" r:id="rId14"/>
    <p:sldId id="269" r:id="rId15"/>
    <p:sldId id="270" r:id="rId16"/>
    <p:sldId id="271" r:id="rId17"/>
    <p:sldId id="272" r:id="rId18"/>
  </p:sldIdLst>
  <p:sldSz cx="12192000" cy="6858000"/>
  <p:notesSz cx="6858000" cy="9144000"/>
  <p:embeddedFontLst>
    <p:embeddedFont>
      <p:font typeface="Calibri Light" panose="020F0302020204030204" pitchFamily="34" charset="0"/>
      <p:regular r:id="rId19"/>
      <p:italic r:id="rId20"/>
    </p:embeddedFont>
    <p:embeddedFont>
      <p:font typeface="Caricaturista" panose="020B0603050302020204" pitchFamily="3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YouMurderer BB" panose="02000508000000020004" pitchFamily="2" charset="0"/>
      <p:regular r:id="rId26"/>
    </p:embeddedFont>
    <p:embeddedFont>
      <p:font typeface="Berlin Sans FB Demi" panose="020E0802020502020306" pitchFamily="34" charset="0"/>
      <p:bold r:id="rId27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b1uVjwB1BE2xzy/YGVtKw==" hashData="sTbsaOyaaIHW3l8O7qXRHA/bsn+2oNbXgQe5iB6AJiBb4bJkRbHXn1LgdCjR0oKzOcOPv7N8gYLnRt976dN/1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0721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911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7571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125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55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4249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9234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390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09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5721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374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55472-D198-420C-AD0E-0DB222BA7E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676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F9606-288F-481B-95A2-2EB611E1DEE8}" type="datetimeFigureOut">
              <a:rPr lang="es-MX" smtClean="0"/>
              <a:t>06/10/2014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4120D-F553-427F-BD1E-D56B8F821B9C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06301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0EFC27-0779-4DCA-B6C8-58CA4D4889B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996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9.gif"/><Relationship Id="rId7" Type="http://schemas.openxmlformats.org/officeDocument/2006/relationships/image" Target="../media/image2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21.jpg"/><Relationship Id="rId10" Type="http://schemas.openxmlformats.org/officeDocument/2006/relationships/image" Target="../media/image25.gif"/><Relationship Id="rId4" Type="http://schemas.openxmlformats.org/officeDocument/2006/relationships/image" Target="../media/image20.jpg"/><Relationship Id="rId9" Type="http://schemas.openxmlformats.org/officeDocument/2006/relationships/image" Target="../media/image2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7.gif"/><Relationship Id="rId7" Type="http://schemas.openxmlformats.org/officeDocument/2006/relationships/image" Target="../media/image30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4" Type="http://schemas.openxmlformats.org/officeDocument/2006/relationships/image" Target="../media/image34.jpg"/><Relationship Id="rId9" Type="http://schemas.openxmlformats.org/officeDocument/2006/relationships/image" Target="../media/image3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1.gif"/><Relationship Id="rId7" Type="http://schemas.openxmlformats.org/officeDocument/2006/relationships/image" Target="../media/image44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47.gif"/><Relationship Id="rId7" Type="http://schemas.openxmlformats.org/officeDocument/2006/relationships/image" Target="../media/image50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49.jpg"/><Relationship Id="rId4" Type="http://schemas.openxmlformats.org/officeDocument/2006/relationships/image" Target="../media/image48.jpg"/><Relationship Id="rId9" Type="http://schemas.openxmlformats.org/officeDocument/2006/relationships/image" Target="../media/image5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4.gif"/><Relationship Id="rId7" Type="http://schemas.openxmlformats.org/officeDocument/2006/relationships/image" Target="../media/image57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56.jpg"/><Relationship Id="rId4" Type="http://schemas.openxmlformats.org/officeDocument/2006/relationships/image" Target="../media/image55.jpg"/><Relationship Id="rId9" Type="http://schemas.openxmlformats.org/officeDocument/2006/relationships/image" Target="../media/image5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61.gif"/><Relationship Id="rId7" Type="http://schemas.openxmlformats.org/officeDocument/2006/relationships/image" Target="../media/image64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68.gif"/><Relationship Id="rId5" Type="http://schemas.openxmlformats.org/officeDocument/2006/relationships/image" Target="../media/image63.jpg"/><Relationship Id="rId10" Type="http://schemas.openxmlformats.org/officeDocument/2006/relationships/image" Target="../media/image67.gif"/><Relationship Id="rId4" Type="http://schemas.openxmlformats.org/officeDocument/2006/relationships/image" Target="../media/image62.jpg"/><Relationship Id="rId9" Type="http://schemas.openxmlformats.org/officeDocument/2006/relationships/image" Target="../media/image6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70.gif"/><Relationship Id="rId7" Type="http://schemas.openxmlformats.org/officeDocument/2006/relationships/image" Target="../media/image73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gif"/><Relationship Id="rId3" Type="http://schemas.openxmlformats.org/officeDocument/2006/relationships/image" Target="../media/image75.gif"/><Relationship Id="rId7" Type="http://schemas.openxmlformats.org/officeDocument/2006/relationships/image" Target="../media/image78.gif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81.gif"/><Relationship Id="rId7" Type="http://schemas.openxmlformats.org/officeDocument/2006/relationships/image" Target="../media/image84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83.jpg"/><Relationship Id="rId4" Type="http://schemas.openxmlformats.org/officeDocument/2006/relationships/image" Target="../media/image82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gif"/><Relationship Id="rId3" Type="http://schemas.openxmlformats.org/officeDocument/2006/relationships/image" Target="../media/image86.gif"/><Relationship Id="rId7" Type="http://schemas.openxmlformats.org/officeDocument/2006/relationships/image" Target="../media/image90.gif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jpg"/><Relationship Id="rId4" Type="http://schemas.openxmlformats.org/officeDocument/2006/relationships/image" Target="../media/image87.jpg"/><Relationship Id="rId9" Type="http://schemas.openxmlformats.org/officeDocument/2006/relationships/image" Target="../media/image9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gif"/><Relationship Id="rId3" Type="http://schemas.openxmlformats.org/officeDocument/2006/relationships/image" Target="../media/image94.gif"/><Relationship Id="rId7" Type="http://schemas.openxmlformats.org/officeDocument/2006/relationships/image" Target="../media/image97.gif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96.jpg"/><Relationship Id="rId4" Type="http://schemas.openxmlformats.org/officeDocument/2006/relationships/image" Target="../media/image95.jpg"/><Relationship Id="rId9" Type="http://schemas.openxmlformats.org/officeDocument/2006/relationships/image" Target="../media/image9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52.gif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334852" y="347731"/>
            <a:ext cx="11500834" cy="620761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489397" y="489396"/>
            <a:ext cx="11204620" cy="588564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Rectángulo 6"/>
          <p:cNvSpPr/>
          <p:nvPr/>
        </p:nvSpPr>
        <p:spPr>
          <a:xfrm>
            <a:off x="489397" y="483108"/>
            <a:ext cx="11204620" cy="5891933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7" y="493933"/>
            <a:ext cx="11204620" cy="588682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24269" y="831431"/>
            <a:ext cx="732807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YouMurderer BB" panose="02000508000000020004" pitchFamily="2" charset="0"/>
              </a:rPr>
              <a:t>TRABALENGUAS</a:t>
            </a:r>
            <a:endParaRPr lang="es-ES" sz="8800" b="1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YouMurderer BB" panose="02000508000000020004" pitchFamily="2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899" y="2071324"/>
            <a:ext cx="3153332" cy="3286288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858" y="1429554"/>
            <a:ext cx="491481" cy="5001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828" y="3095625"/>
            <a:ext cx="666750" cy="66675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739" y="4850517"/>
            <a:ext cx="23907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  <p:sndAc>
          <p:stSnd loop="1">
            <p:snd r:embed="rId2" name="cirque du soleil juego de niños acordeon.wav"/>
          </p:stSnd>
        </p:sndAc>
      </p:transition>
    </mc:Choice>
    <mc:Fallback xmlns="">
      <p:transition spd="slow">
        <p:fade/>
        <p:sndAc>
          <p:stSnd loop="1">
            <p:snd r:embed="rId12" name="cirque du soleil juego de niños acorde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399245" y="386366"/>
            <a:ext cx="11397803" cy="609170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" name="Rectángulo 5"/>
          <p:cNvSpPr/>
          <p:nvPr/>
        </p:nvSpPr>
        <p:spPr>
          <a:xfrm>
            <a:off x="506437" y="492369"/>
            <a:ext cx="11169748" cy="58802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44" y="774568"/>
            <a:ext cx="10119746" cy="56204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648" y="532096"/>
            <a:ext cx="4558889" cy="584056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38" y="774568"/>
            <a:ext cx="703119" cy="621766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7186410" y="2060620"/>
            <a:ext cx="37203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Cuando cuentes cuentos,</a:t>
            </a:r>
          </a:p>
          <a:p>
            <a:pPr algn="ctr"/>
            <a:r>
              <a:rPr lang="es-MX" sz="2400" dirty="0">
                <a:latin typeface="Caricaturista" panose="020B0603050302020204" pitchFamily="34" charset="0"/>
              </a:rPr>
              <a:t>cuenta cuántos cuentos </a:t>
            </a:r>
            <a:r>
              <a:rPr lang="es-MX" sz="2400" dirty="0" smtClean="0">
                <a:latin typeface="Caricaturista" panose="020B0603050302020204" pitchFamily="34" charset="0"/>
              </a:rPr>
              <a:t>cuentas, porque </a:t>
            </a:r>
            <a:r>
              <a:rPr lang="es-MX" sz="2400" dirty="0">
                <a:latin typeface="Caricaturista" panose="020B0603050302020204" pitchFamily="34" charset="0"/>
              </a:rPr>
              <a:t>si no </a:t>
            </a:r>
            <a:r>
              <a:rPr lang="es-MX" sz="2400" dirty="0" smtClean="0">
                <a:latin typeface="Caricaturista" panose="020B0603050302020204" pitchFamily="34" charset="0"/>
              </a:rPr>
              <a:t>cuentas, cuantos </a:t>
            </a:r>
            <a:r>
              <a:rPr lang="es-MX" sz="2400" dirty="0">
                <a:latin typeface="Caricaturista" panose="020B0603050302020204" pitchFamily="34" charset="0"/>
              </a:rPr>
              <a:t>cuentos </a:t>
            </a:r>
            <a:r>
              <a:rPr lang="es-MX" sz="2400" dirty="0" smtClean="0">
                <a:latin typeface="Caricaturista" panose="020B0603050302020204" pitchFamily="34" charset="0"/>
              </a:rPr>
              <a:t>cuentas, nunca sabrás, cuantos </a:t>
            </a:r>
            <a:r>
              <a:rPr lang="es-MX" sz="2400" dirty="0">
                <a:latin typeface="Caricaturista" panose="020B0603050302020204" pitchFamily="34" charset="0"/>
              </a:rPr>
              <a:t>cuentos contaste.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57" y="5241701"/>
            <a:ext cx="1300285" cy="11948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11" y="3608246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8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489398" y="399245"/>
            <a:ext cx="11191740" cy="602731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56823" y="540913"/>
            <a:ext cx="10818253" cy="570534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3" y="769512"/>
            <a:ext cx="10292180" cy="53189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56" y="354169"/>
            <a:ext cx="4599100" cy="589208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7" name="CuadroTexto 6"/>
          <p:cNvSpPr txBox="1"/>
          <p:nvPr/>
        </p:nvSpPr>
        <p:spPr>
          <a:xfrm>
            <a:off x="7250806" y="2343955"/>
            <a:ext cx="3309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Tres tigres tragaban trigo en un trigal, en tres tristes trastos, tragaban trigo tres tristes tigres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512" y="3966693"/>
            <a:ext cx="1856167" cy="153171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06" y="1102082"/>
            <a:ext cx="777734" cy="85550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3" y="5214871"/>
            <a:ext cx="1031383" cy="103138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23" y="2078505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1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28034" y="476518"/>
            <a:ext cx="11114467" cy="591140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82580" y="643944"/>
            <a:ext cx="10792496" cy="56151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77" y="610776"/>
            <a:ext cx="10457645" cy="56364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196" y="441102"/>
            <a:ext cx="4641824" cy="594682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7044744" y="1867438"/>
            <a:ext cx="38636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No me mires que nos miran, nos miran que nos miramos, miremos que no nos miren y cuando no nos miren nos miraremos, porque si nos miramos, descubrir pueden que nos amamos.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89" y="515155"/>
            <a:ext cx="2273197" cy="233064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316" y="1751862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33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92428" y="553792"/>
            <a:ext cx="11011437" cy="58341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746975" y="695459"/>
            <a:ext cx="10689464" cy="555079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26" y="695459"/>
            <a:ext cx="9994289" cy="555079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2697" y="440881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47775" y="2137893"/>
            <a:ext cx="34000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El cielo está encapotatintado</a:t>
            </a:r>
          </a:p>
          <a:p>
            <a:pPr algn="ctr"/>
            <a:r>
              <a:rPr lang="es-MX" sz="2400" dirty="0">
                <a:latin typeface="Caricaturista" panose="020B0603050302020204" pitchFamily="34" charset="0"/>
              </a:rPr>
              <a:t>el que lo desencapotatintare</a:t>
            </a:r>
          </a:p>
          <a:p>
            <a:pPr algn="ctr"/>
            <a:r>
              <a:rPr lang="es-MX" sz="2400" dirty="0">
                <a:latin typeface="Caricaturista" panose="020B0603050302020204" pitchFamily="34" charset="0"/>
              </a:rPr>
              <a:t>buen desencapotatintador será.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26" y="867647"/>
            <a:ext cx="1362075" cy="13620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0" y="5149490"/>
            <a:ext cx="1771650" cy="12096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812" y="2833687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2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476518" y="476518"/>
            <a:ext cx="11191741" cy="589852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605307" y="631065"/>
            <a:ext cx="10921285" cy="56151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0" y="631065"/>
            <a:ext cx="10019763" cy="55649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8300" y="408684"/>
            <a:ext cx="4749196" cy="6059949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7057624" y="2086377"/>
            <a:ext cx="3515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La gallina pinta </a:t>
            </a:r>
            <a:r>
              <a:rPr lang="es-MX" sz="2400" dirty="0" smtClean="0">
                <a:latin typeface="Caricaturista" panose="020B0603050302020204" pitchFamily="34" charset="0"/>
              </a:rPr>
              <a:t>pipiripinta es </a:t>
            </a:r>
            <a:r>
              <a:rPr lang="es-MX" sz="2400" dirty="0">
                <a:latin typeface="Caricaturista" panose="020B0603050302020204" pitchFamily="34" charset="0"/>
              </a:rPr>
              <a:t>pipirigorda y sorda.</a:t>
            </a:r>
          </a:p>
          <a:p>
            <a:pPr algn="ctr"/>
            <a:r>
              <a:rPr lang="es-MX" sz="2400" dirty="0">
                <a:latin typeface="Caricaturista" panose="020B0603050302020204" pitchFamily="34" charset="0"/>
              </a:rPr>
              <a:t>Tiene diez pollitos </a:t>
            </a:r>
            <a:r>
              <a:rPr lang="es-MX" sz="2400" dirty="0" smtClean="0">
                <a:latin typeface="Caricaturista" panose="020B0603050302020204" pitchFamily="34" charset="0"/>
              </a:rPr>
              <a:t>pintos, pipiripintos</a:t>
            </a:r>
            <a:r>
              <a:rPr lang="es-MX" sz="2400" dirty="0">
                <a:latin typeface="Caricaturista" panose="020B0603050302020204" pitchFamily="34" charset="0"/>
              </a:rPr>
              <a:t>, pipirigordos y sordos.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45" y="4414194"/>
            <a:ext cx="2104740" cy="193636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3" y="736692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5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40913" y="502276"/>
            <a:ext cx="11011436" cy="591140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95459" y="643944"/>
            <a:ext cx="10702344" cy="564094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643944"/>
            <a:ext cx="10084157" cy="56007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3278" y="343098"/>
            <a:ext cx="4815736" cy="614485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903077" y="1764406"/>
            <a:ext cx="3889420" cy="346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Me han dicho que has dicho un dicho que han dicho que dije yo, el que lo ha dicho y en caso de que yo lo hubiese dicho que, han dicho que he dicho yo un dicho, y dicho quedó estará bien dicho.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5311202"/>
            <a:ext cx="1285875" cy="93345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742481"/>
            <a:ext cx="1117945" cy="10219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4040988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8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48640" y="562708"/>
            <a:ext cx="11029071" cy="571148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708338" y="708338"/>
            <a:ext cx="10702344" cy="542200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09" y="562708"/>
            <a:ext cx="9813702" cy="54504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876" y="399025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47775" y="2356834"/>
            <a:ext cx="33669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Pepe pide papas para pelar </a:t>
            </a:r>
            <a:r>
              <a:rPr lang="es-MX" sz="2400" dirty="0" smtClean="0">
                <a:latin typeface="Caricaturista" panose="020B0603050302020204" pitchFamily="34" charset="0"/>
              </a:rPr>
              <a:t>en la </a:t>
            </a:r>
            <a:r>
              <a:rPr lang="es-MX" sz="2400" dirty="0">
                <a:latin typeface="Caricaturista" panose="020B0603050302020204" pitchFamily="34" charset="0"/>
              </a:rPr>
              <a:t>pipa, pero Pepe en lugar de</a:t>
            </a:r>
          </a:p>
          <a:p>
            <a:pPr algn="ctr"/>
            <a:r>
              <a:rPr lang="es-MX" sz="2400" dirty="0">
                <a:latin typeface="Caricaturista" panose="020B0603050302020204" pitchFamily="34" charset="0"/>
              </a:rPr>
              <a:t>papas para pelar recibe pipos.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3" y="4468969"/>
            <a:ext cx="1805222" cy="180522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" y="862885"/>
            <a:ext cx="1702962" cy="123851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48" y="4985260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2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604911" y="506437"/>
            <a:ext cx="10930597" cy="575368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734096" y="618186"/>
            <a:ext cx="10650828" cy="552503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493" y="722825"/>
            <a:ext cx="9749307" cy="54147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1850" y="350729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34896" y="2292439"/>
            <a:ext cx="35932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Un camaronero trajo un camarón de la camaronería, de la camaronería un camaronero trajo un camarón.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9" y="5219551"/>
            <a:ext cx="1004552" cy="92083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44" y="5296798"/>
            <a:ext cx="952500" cy="90487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235" y="5452150"/>
            <a:ext cx="1360599" cy="69390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01" y="664375"/>
            <a:ext cx="1437532" cy="129694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844" y="770692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3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48640" y="534572"/>
            <a:ext cx="11000935" cy="582402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95459" y="682580"/>
            <a:ext cx="10740980" cy="555079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721633"/>
            <a:ext cx="9749307" cy="54147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151" y="399024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09138" y="2240924"/>
            <a:ext cx="34386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Gracia le dice gracias a Lacia y como Gracia le dio las gracias a Lacia, Lacia le dio las gracias a Gracia.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12" y="848395"/>
            <a:ext cx="2857500" cy="1143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136" y="1050299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6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06437" y="464234"/>
            <a:ext cx="11113477" cy="576775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43944" y="579549"/>
            <a:ext cx="10844011" cy="553791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7" y="572615"/>
            <a:ext cx="10045521" cy="5579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6869" y="332265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954592" y="2060620"/>
            <a:ext cx="36189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Caricaturista" panose="020B0603050302020204" pitchFamily="34" charset="0"/>
              </a:rPr>
              <a:t>María Chusena su choza techaba y un techador que por </a:t>
            </a:r>
            <a:r>
              <a:rPr lang="es-MX" sz="2000" dirty="0" smtClean="0">
                <a:latin typeface="Caricaturista" panose="020B0603050302020204" pitchFamily="34" charset="0"/>
              </a:rPr>
              <a:t>allí </a:t>
            </a:r>
            <a:r>
              <a:rPr lang="es-MX" sz="2000" dirty="0">
                <a:latin typeface="Caricaturista" panose="020B0603050302020204" pitchFamily="34" charset="0"/>
              </a:rPr>
              <a:t>pasaba le dijo: ¿María Chusena tú techas tu choza o techas la ajena? Ni techo mi choza ni techo la ajena, yo techo la choza de María Chusena. 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" y="5257477"/>
            <a:ext cx="1306156" cy="91158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72" y="809759"/>
            <a:ext cx="9525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00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53792" y="540913"/>
            <a:ext cx="10908405" cy="58727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82580" y="669701"/>
            <a:ext cx="10637950" cy="562806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341" y="672755"/>
            <a:ext cx="10127920" cy="56250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1334" y="353730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86410" y="2253803"/>
            <a:ext cx="33742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Nadie silba como Silvia silba y si alguien silba como Silvia silba, es por que Silvia lo enseñó a silbar.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4" y="225380"/>
            <a:ext cx="4572000" cy="25717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98" y="5072063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7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407963" y="407963"/>
            <a:ext cx="11324492" cy="603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548641" y="576775"/>
            <a:ext cx="11057206" cy="575368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63" y="529698"/>
            <a:ext cx="10586434" cy="58796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3679" y="349419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559898" y="2073499"/>
            <a:ext cx="34257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Una pareja de pícaras pájaras pican parejas en típicas jícaras. En típicas jícaras pican parejas una pareja de pícaras pájaras.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55" y="976983"/>
            <a:ext cx="4476750" cy="8858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746" y="2073499"/>
            <a:ext cx="666750" cy="66675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85" y="5128333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407963" y="464234"/>
            <a:ext cx="11338560" cy="604910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562708" y="590843"/>
            <a:ext cx="11000935" cy="578182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2" y="464235"/>
            <a:ext cx="10621211" cy="58989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4447" y="451779"/>
            <a:ext cx="4749196" cy="605994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469746" y="2240924"/>
            <a:ext cx="34000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Caricaturista" panose="020B0603050302020204" pitchFamily="34" charset="0"/>
              </a:rPr>
              <a:t>Parra tenía una gorra y Guerra tenía una perra. Parra peleó con Guerra, porque la perra de Guerra le comió la gorra a Parra. 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232" y="796344"/>
            <a:ext cx="3143250" cy="10668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708" y="5448740"/>
            <a:ext cx="1087504" cy="9239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44" y="1136753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2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68"/>
          <a:stretch/>
        </p:blipFill>
        <p:spPr>
          <a:xfrm rot="5400000">
            <a:off x="-2601533" y="2601532"/>
            <a:ext cx="6858000" cy="165493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433718" y="-594"/>
            <a:ext cx="1758282" cy="68585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935" y="105768"/>
            <a:ext cx="8767258" cy="65685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3387144" y="3773510"/>
            <a:ext cx="65295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Caricaturista" panose="020B0603050302020204" pitchFamily="34" charset="0"/>
              </a:rPr>
              <a:t>Amiguito:</a:t>
            </a:r>
          </a:p>
          <a:p>
            <a:endParaRPr lang="es-MX" sz="2000" dirty="0">
              <a:latin typeface="Caricaturista" panose="020B0603050302020204" pitchFamily="34" charset="0"/>
            </a:endParaRPr>
          </a:p>
          <a:p>
            <a:r>
              <a:rPr lang="es-MX" sz="2000" dirty="0">
                <a:latin typeface="Caricaturista" panose="020B0603050302020204" pitchFamily="34" charset="0"/>
              </a:rPr>
              <a:t>Los trabalenguas no solo son divertidos, sino que también te ayudan a leer correctamente en voz alta, estimulan tu memoria auditiva y te sirven para adquirir rapidez </a:t>
            </a:r>
            <a:r>
              <a:rPr lang="es-MX" sz="2000" dirty="0" smtClean="0">
                <a:latin typeface="Caricaturista" panose="020B0603050302020204" pitchFamily="34" charset="0"/>
              </a:rPr>
              <a:t>al hablar, </a:t>
            </a:r>
            <a:r>
              <a:rPr lang="es-MX" sz="2000" dirty="0">
                <a:latin typeface="Caricaturista" panose="020B0603050302020204" pitchFamily="34" charset="0"/>
              </a:rPr>
              <a:t>para que lo hagas con precisión y sin equivocarte.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1679" y="4896894"/>
            <a:ext cx="1695450" cy="168662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357" y="1056403"/>
            <a:ext cx="714375" cy="11906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852" y="144405"/>
            <a:ext cx="714375" cy="11906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000" y="128194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54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6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1871</TotalTime>
  <Words>441</Words>
  <Application>Microsoft Office PowerPoint</Application>
  <PresentationFormat>Panorámica</PresentationFormat>
  <Paragraphs>50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Calibri Light</vt:lpstr>
      <vt:lpstr>Arial</vt:lpstr>
      <vt:lpstr>Caricaturista</vt:lpstr>
      <vt:lpstr>Calibri</vt:lpstr>
      <vt:lpstr>YouMurderer BB</vt:lpstr>
      <vt:lpstr>Berlin Sans FB Demi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65</cp:revision>
  <dcterms:created xsi:type="dcterms:W3CDTF">2014-10-03T18:52:15Z</dcterms:created>
  <dcterms:modified xsi:type="dcterms:W3CDTF">2014-10-07T00:39:26Z</dcterms:modified>
</cp:coreProperties>
</file>