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7" r:id="rId12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edressed" panose="02000506000000020003" pitchFamily="2" charset="0"/>
      <p:regular r:id="rId17"/>
    </p:embeddedFont>
    <p:embeddedFont>
      <p:font typeface="Berlin Sans FB Demi" panose="020E0802020502020306" pitchFamily="34" charset="0"/>
      <p:bold r:id="rId18"/>
    </p:embeddedFont>
    <p:embeddedFont>
      <p:font typeface="Calibri Light" panose="020F0302020204030204" pitchFamily="34" charset="0"/>
      <p:regular r:id="rId19"/>
      <p:italic r:id="rId20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0tV1ezl+D2MBu69De6Azg==" hashData="lE14B+OlrumF8yn7uaC1PRypnOOczSG83cnrz/g5yl2+OQTTxuhC5Q5wrE9oa03vj6SIQ0O41FIZ8B1oG+ie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FF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0194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015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2656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0547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64067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2450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2519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93954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8315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1928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0389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9E6C6-779E-4AE8-A361-BD78303C616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774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6A88F-ABAB-48CD-808B-90D57159C653}" type="datetimeFigureOut">
              <a:rPr lang="es-MX" smtClean="0"/>
              <a:t>30/01/2014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86D9D-4C11-46FE-B098-3A3F3A4D384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0109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14E5CB-7889-4A20-A160-8DD010FAF43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939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45.png"/><Relationship Id="rId4" Type="http://schemas.openxmlformats.org/officeDocument/2006/relationships/image" Target="../media/image4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jpg"/><Relationship Id="rId7" Type="http://schemas.openxmlformats.org/officeDocument/2006/relationships/image" Target="../media/image52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50.png"/><Relationship Id="rId4" Type="http://schemas.openxmlformats.org/officeDocument/2006/relationships/image" Target="../media/image4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203" y="5049"/>
            <a:ext cx="5859912" cy="685295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104" y="948397"/>
            <a:ext cx="2760109" cy="147283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898"/>
          <a:stretch/>
        </p:blipFill>
        <p:spPr>
          <a:xfrm>
            <a:off x="0" y="5048"/>
            <a:ext cx="2524260" cy="6852952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7"/>
          <a:srcRect r="33766"/>
          <a:stretch/>
        </p:blipFill>
        <p:spPr>
          <a:xfrm flipH="1">
            <a:off x="9478850" y="2751"/>
            <a:ext cx="2713149" cy="6852498"/>
          </a:xfrm>
          <a:prstGeom prst="rect">
            <a:avLst/>
          </a:prstGeom>
        </p:spPr>
      </p:pic>
      <p:sp>
        <p:nvSpPr>
          <p:cNvPr id="36" name="Rectángulo 35"/>
          <p:cNvSpPr/>
          <p:nvPr/>
        </p:nvSpPr>
        <p:spPr>
          <a:xfrm>
            <a:off x="-1" y="0"/>
            <a:ext cx="211016" cy="6855249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7" name="Imagen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985303" y="0"/>
            <a:ext cx="225572" cy="6870787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89"/>
          <a:stretch/>
        </p:blipFill>
        <p:spPr>
          <a:xfrm>
            <a:off x="2524260" y="5280339"/>
            <a:ext cx="1596842" cy="1403797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747" y="401774"/>
            <a:ext cx="1680674" cy="137551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521" y="2331076"/>
            <a:ext cx="2287221" cy="45241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28933" y="2237425"/>
            <a:ext cx="2269959" cy="463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0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14:prism/>
        <p:sndAc>
          <p:stSnd loop="1">
            <p:snd r:embed="rId2" name="Disney Instrumental Impressions - Beauty And The Beast - TaringaMp3.Com.wav"/>
          </p:stSnd>
        </p:sndAc>
      </p:transition>
    </mc:Choice>
    <mc:Fallback xmlns="">
      <p:transition spd="slow" advClick="0" advTm="15000">
        <p:fade/>
        <p:sndAc>
          <p:stSnd loop="1">
            <p:snd r:embed="rId14" name="Disney Instrumental Impressions - Beauty And The Beast - TaringaMp3.Co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50"/>
                            </p:stCondLst>
                            <p:childTnLst>
                              <p:par>
                                <p:cTn id="2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7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7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018" y="0"/>
            <a:ext cx="9275963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764406" y="669701"/>
            <a:ext cx="42371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DOÑA CONEJITA</a:t>
            </a: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Doña conejita piensa ir a pasear,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Con su vestidito y su moño rosa,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Muy </a:t>
            </a:r>
            <a:r>
              <a:rPr lang="es-MX" sz="2400" dirty="0" err="1">
                <a:latin typeface="Redressed" panose="02000506000000020003" pitchFamily="2" charset="0"/>
              </a:rPr>
              <a:t>empolvadita</a:t>
            </a:r>
            <a:r>
              <a:rPr lang="es-MX" sz="2400" dirty="0">
                <a:latin typeface="Redressed" panose="02000506000000020003" pitchFamily="2" charset="0"/>
              </a:rPr>
              <a:t>, la muy </a:t>
            </a:r>
            <a:r>
              <a:rPr lang="es-MX" sz="2400" dirty="0" smtClean="0">
                <a:latin typeface="Redressed" panose="02000506000000020003" pitchFamily="2" charset="0"/>
              </a:rPr>
              <a:t>vanidosa.</a:t>
            </a:r>
          </a:p>
          <a:p>
            <a:pPr algn="ctr"/>
            <a:r>
              <a:rPr lang="es-MX" sz="2400" dirty="0" smtClean="0">
                <a:latin typeface="Redressed" panose="02000506000000020003" pitchFamily="2" charset="0"/>
              </a:rPr>
              <a:t>Con </a:t>
            </a:r>
            <a:r>
              <a:rPr lang="es-MX" sz="2400" dirty="0">
                <a:latin typeface="Redressed" panose="02000506000000020003" pitchFamily="2" charset="0"/>
              </a:rPr>
              <a:t>cintas de seda se va a </a:t>
            </a:r>
            <a:r>
              <a:rPr lang="es-MX" sz="2400" dirty="0" smtClean="0">
                <a:latin typeface="Redressed" panose="02000506000000020003" pitchFamily="2" charset="0"/>
              </a:rPr>
              <a:t>engalanar.</a:t>
            </a:r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Poniéndose bella ante el espejo, 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sonríe orgullosa hacia su </a:t>
            </a:r>
            <a:r>
              <a:rPr lang="es-MX" sz="2400" dirty="0" smtClean="0">
                <a:latin typeface="Redressed" panose="02000506000000020003" pitchFamily="2" charset="0"/>
              </a:rPr>
              <a:t>reflejo.</a:t>
            </a:r>
          </a:p>
          <a:p>
            <a:pPr algn="ctr"/>
            <a:r>
              <a:rPr lang="es-MX" sz="2400" dirty="0" smtClean="0">
                <a:latin typeface="Redressed" panose="02000506000000020003" pitchFamily="2" charset="0"/>
              </a:rPr>
              <a:t> Por </a:t>
            </a:r>
            <a:r>
              <a:rPr lang="es-MX" sz="2400" dirty="0">
                <a:latin typeface="Redressed" panose="02000506000000020003" pitchFamily="2" charset="0"/>
              </a:rPr>
              <a:t>fin, ya arreglada, sale de casita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¡doña conejita se ve muy bonita!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444" y="4665220"/>
            <a:ext cx="1806799" cy="174356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202" y="4095481"/>
            <a:ext cx="1632533" cy="272849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2263" y="4095481"/>
            <a:ext cx="1684426" cy="272514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899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/>
          <p:cNvSpPr/>
          <p:nvPr/>
        </p:nvSpPr>
        <p:spPr>
          <a:xfrm>
            <a:off x="6220496" y="90152"/>
            <a:ext cx="4417453" cy="36704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1"/>
          <a:stretch/>
        </p:blipFill>
        <p:spPr>
          <a:xfrm>
            <a:off x="1472678" y="0"/>
            <a:ext cx="9315332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150772" y="579549"/>
            <a:ext cx="3657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EL PERRITO CALLEJERO</a:t>
            </a: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El perrito de la calle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No tiene con quién jugar,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Nadie lo quiere,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Nadie lo mima,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Nadie le brinda un </a:t>
            </a:r>
            <a:r>
              <a:rPr lang="es-MX" sz="2400" dirty="0" smtClean="0">
                <a:latin typeface="Redressed" panose="02000506000000020003" pitchFamily="2" charset="0"/>
              </a:rPr>
              <a:t>hogar.</a:t>
            </a:r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De todas partes lo echan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¡y él que no quiere estorbar!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Solo maltratos recibe,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¡ay si pudiera él hablar!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144" y="5159845"/>
            <a:ext cx="1442434" cy="103214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655" y="4734533"/>
            <a:ext cx="1952345" cy="212346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0404" y="4597759"/>
            <a:ext cx="2253803" cy="226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77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8000">
        <p14:prism dir="u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8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6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464" y="0"/>
            <a:ext cx="9339072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137893" y="669701"/>
            <a:ext cx="36060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LA TORTUGUITA GOLOSA</a:t>
            </a: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En una mañana soleada,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Estaba doña tortuga, 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Estaba muy atareada,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Comiéndose una </a:t>
            </a:r>
            <a:r>
              <a:rPr lang="es-MX" sz="2400" dirty="0" smtClean="0">
                <a:latin typeface="Redressed" panose="02000506000000020003" pitchFamily="2" charset="0"/>
              </a:rPr>
              <a:t>lechuga.</a:t>
            </a:r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Doña coneja gustosa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Una hojita le pidió,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Mas la tortuga golosa,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Ni un trocito le </a:t>
            </a:r>
            <a:r>
              <a:rPr lang="es-MX" sz="2400" dirty="0" smtClean="0">
                <a:latin typeface="Redressed" panose="02000506000000020003" pitchFamily="2" charset="0"/>
              </a:rPr>
              <a:t>convidó.</a:t>
            </a:r>
            <a:endParaRPr lang="es-MX" sz="2400" dirty="0">
              <a:latin typeface="Redressed" panose="02000506000000020003" pitchFamily="2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797" y="4545506"/>
            <a:ext cx="1859387" cy="177691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9890" y="4726546"/>
            <a:ext cx="1295716" cy="213145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36394" y="4726546"/>
            <a:ext cx="1359760" cy="21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prism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275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25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464" y="0"/>
            <a:ext cx="9339072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60619" y="656823"/>
            <a:ext cx="35545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MARIPOSAS</a:t>
            </a: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Alitas de mil colores,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Cual pétalos de bellas flores,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Criaturitas primorosas,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Que Dios hizo con amor.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Maripositas </a:t>
            </a:r>
            <a:r>
              <a:rPr lang="es-MX" sz="2400" dirty="0" smtClean="0">
                <a:latin typeface="Redressed" panose="02000506000000020003" pitchFamily="2" charset="0"/>
              </a:rPr>
              <a:t>preciosas, </a:t>
            </a:r>
          </a:p>
          <a:p>
            <a:pPr algn="ctr"/>
            <a:r>
              <a:rPr lang="es-MX" sz="2400" dirty="0" smtClean="0">
                <a:latin typeface="Redressed" panose="02000506000000020003" pitchFamily="2" charset="0"/>
              </a:rPr>
              <a:t>que </a:t>
            </a:r>
            <a:r>
              <a:rPr lang="es-MX" sz="2400" dirty="0">
                <a:latin typeface="Redressed" panose="02000506000000020003" pitchFamily="2" charset="0"/>
              </a:rPr>
              <a:t>el arco iris vistió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Y el  sol, amable y galante,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De su brillo convidó.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3" y="4893972"/>
            <a:ext cx="1876409" cy="125374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1763"/>
            <a:ext cx="1869275" cy="246623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351572" y="4279168"/>
            <a:ext cx="1840427" cy="257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1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prism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8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464" y="0"/>
            <a:ext cx="9339072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99257" y="566678"/>
            <a:ext cx="349486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EL OSITO DESAFINADO</a:t>
            </a: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El osito barrigón,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La música quiere tocar,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Por eso tomó una guitarra,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Y se puso a practicar.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Quiere que suene bonito,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Pero no lo ha logrado,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¡qué mala suerte!, este osito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¡Es muy, pero muy desafinado!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375" y="4604352"/>
            <a:ext cx="1300629" cy="161087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6419"/>
            <a:ext cx="1609859" cy="263116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457645" y="4114148"/>
            <a:ext cx="1734355" cy="274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70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prism dir="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325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464" y="0"/>
            <a:ext cx="9339072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700010" y="515155"/>
            <a:ext cx="436593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TRES PAJARITOS</a:t>
            </a: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Tres pajaritos vuelan buscando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Un arbolito donde posarse,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Una gotita vino anunciando,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Que un aguacero va a presentarse.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Por fin hallan </a:t>
            </a:r>
            <a:r>
              <a:rPr lang="es-MX" sz="2400" dirty="0" smtClean="0">
                <a:latin typeface="Redressed" panose="02000506000000020003" pitchFamily="2" charset="0"/>
              </a:rPr>
              <a:t>uno, </a:t>
            </a:r>
            <a:r>
              <a:rPr lang="es-MX" sz="2400" dirty="0">
                <a:latin typeface="Redressed" panose="02000506000000020003" pitchFamily="2" charset="0"/>
              </a:rPr>
              <a:t>con muchas hojitas,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Que de la lluvia los va a resguardar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La gotita avisa a sus hermanitas: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¡Ya no hay cuidado, pueden bajar!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62" y="4687581"/>
            <a:ext cx="1895475" cy="14478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2" y="4404575"/>
            <a:ext cx="1866280" cy="245342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147521" y="4300807"/>
            <a:ext cx="1987125" cy="25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50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prism dir="u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1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6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623" y="0"/>
            <a:ext cx="9340754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30243" y="669701"/>
            <a:ext cx="36493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UNA BUENA </a:t>
            </a:r>
            <a:r>
              <a:rPr lang="es-MX" sz="2400" dirty="0" smtClean="0">
                <a:latin typeface="Redressed" panose="02000506000000020003" pitchFamily="2" charset="0"/>
              </a:rPr>
              <a:t>MAMÁ</a:t>
            </a:r>
            <a:endParaRPr lang="es-MX" sz="2400" dirty="0">
              <a:latin typeface="Redressed" panose="02000506000000020003" pitchFamily="2" charset="0"/>
            </a:endParaRP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Esta niña chiquita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Es una buena mamá,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Cuida a sus muñequitas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Con cariño sin igual.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Por la noche las acuesta, 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Las arropa con ternura,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Un besito y se despide: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¡hasta mañana, hermosuras!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1" y="4455353"/>
            <a:ext cx="1985562" cy="240264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0084158" y="4346230"/>
            <a:ext cx="2107842" cy="251177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1" t="2066" r="3909" b="6103"/>
          <a:stretch/>
        </p:blipFill>
        <p:spPr>
          <a:xfrm>
            <a:off x="2992186" y="4449455"/>
            <a:ext cx="1725454" cy="23053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4350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14:prism dir="r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975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475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520" y="0"/>
            <a:ext cx="9342959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55728" y="566670"/>
            <a:ext cx="34280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Redressed" panose="02000506000000020003" pitchFamily="2" charset="0"/>
              </a:rPr>
              <a:t>DUERME ANGELITO</a:t>
            </a:r>
          </a:p>
          <a:p>
            <a:pPr algn="ctr"/>
            <a:endParaRPr lang="es-MX" sz="2400" dirty="0">
              <a:latin typeface="Redressed" panose="02000506000000020003" pitchFamily="2" charset="0"/>
            </a:endParaRP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Duerme, duerme mi angelito,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Cierra tus ojitos ya,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Sueña, sueña muy bonito,</a:t>
            </a:r>
          </a:p>
          <a:p>
            <a:pPr algn="ctr"/>
            <a:r>
              <a:rPr lang="es-MX" sz="2400" dirty="0">
                <a:latin typeface="Redressed" panose="02000506000000020003" pitchFamily="2" charset="0"/>
              </a:rPr>
              <a:t>Que a tu lado está mamá.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834" y="3274453"/>
            <a:ext cx="1847850" cy="2857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3445" y="6328212"/>
            <a:ext cx="3535986" cy="42675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0" y="4185634"/>
            <a:ext cx="1446943" cy="267236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0519431" y="4071887"/>
            <a:ext cx="1659346" cy="278611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721" y="5451802"/>
            <a:ext cx="1373840" cy="136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7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14:prism dir="u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75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625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625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1849</TotalTime>
  <Words>431</Words>
  <Application>Microsoft Office PowerPoint</Application>
  <PresentationFormat>Panorámica</PresentationFormat>
  <Paragraphs>105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7" baseType="lpstr">
      <vt:lpstr>Calibri</vt:lpstr>
      <vt:lpstr>Redressed</vt:lpstr>
      <vt:lpstr>Berlin Sans FB Demi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angiecopihue</dc:creator>
  <cp:lastModifiedBy>angiecopihue</cp:lastModifiedBy>
  <cp:revision>79</cp:revision>
  <dcterms:created xsi:type="dcterms:W3CDTF">2014-01-22T17:58:36Z</dcterms:created>
  <dcterms:modified xsi:type="dcterms:W3CDTF">2014-01-31T05:17:40Z</dcterms:modified>
</cp:coreProperties>
</file>