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61" r:id="rId4"/>
    <p:sldId id="275" r:id="rId5"/>
    <p:sldId id="273" r:id="rId6"/>
    <p:sldId id="264" r:id="rId7"/>
    <p:sldId id="281" r:id="rId8"/>
    <p:sldId id="274" r:id="rId9"/>
    <p:sldId id="280" r:id="rId10"/>
    <p:sldId id="263" r:id="rId11"/>
    <p:sldId id="283" r:id="rId12"/>
    <p:sldId id="259" r:id="rId13"/>
    <p:sldId id="265" r:id="rId14"/>
    <p:sldId id="284" r:id="rId15"/>
    <p:sldId id="268" r:id="rId16"/>
    <p:sldId id="266" r:id="rId17"/>
    <p:sldId id="282" r:id="rId18"/>
    <p:sldId id="258" r:id="rId19"/>
    <p:sldId id="262" r:id="rId20"/>
    <p:sldId id="256" r:id="rId21"/>
    <p:sldId id="260" r:id="rId22"/>
    <p:sldId id="279" r:id="rId23"/>
    <p:sldId id="285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hZU20ywP7ZXC3lSeVjAmg==" hashData="q2y8R0E5/mDLPszXIs05qEDWAO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1564B-2878-4921-A971-80E5FF8A565F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7FE6B-B703-4324-881D-2DD6031335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762DD-5D3B-4F90-B69B-6874E7DF9242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59C4C-7E7D-4D84-A3DC-217AEC7633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599EE-B4A6-4820-9099-DADA9D9AF160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3165F-9E12-4174-BBF8-840FA296FA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BEDEA-516C-4FE1-95E8-CE1E826B9994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CC307-F684-48EC-B2A5-4A3C604505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2B20-2867-4BCA-89AC-6419C7EE7EF4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31568-892F-4090-803D-184A47B6F3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25B68-657B-4CB6-8D29-3FA4DBA92424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491B8-EA53-453E-B8A8-35483E1722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307B-E6F7-479D-9E19-93AA6DA4321E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0CDD8-5FFE-4DAF-B511-A8C3402DDE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13786-34C6-4920-B49F-6C01EEFE82E3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FED39-2E43-4CF4-9F22-CAD6F724A7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732A0-EC8C-4F75-9264-EF4C17CDF82F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75D51-1522-4634-8009-035916F6DD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666EE-78F8-4A49-9529-B7A0B56AEBB9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1A53B-F727-4029-83CD-639952F70B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970B3-C75C-40D1-A052-54FE43F18DE1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71E62-2A01-40E1-B479-09645EDC5D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D2261-6CB5-40CA-8BEA-048A21DFCF4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7C6D7E-1014-4799-968E-0CF489BA9126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055FB3-F0DD-40F5-B52F-1CF30DE84B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774463-6A21-4125-AD22-F2391878697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9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pulgarcito\6626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5445224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932040" y="6093296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10000">
    <p:dissolve/>
    <p:sndAc>
      <p:stSnd loop="1">
        <p:snd r:embed="rId2" name="[accordeon][musette]_aimable_accordéon_11 - petite fleur (slow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pulgarcito\pulgarcito 1 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620688"/>
            <a:ext cx="4657725" cy="573405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958-gra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971600" y="1484784"/>
            <a:ext cx="763284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Pulgarcito </a:t>
            </a:r>
            <a:r>
              <a:rPr lang="es-ES" sz="4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era un niño del tamaño de un pulgar. Era el menor de los 7 hijos de unos leñadores tan pobres que decidieron abandonar a sus hijos en el bosque. </a:t>
            </a:r>
          </a:p>
        </p:txBody>
      </p:sp>
      <p:pic>
        <p:nvPicPr>
          <p:cNvPr id="4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1223838" cy="162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pulgarcito\Pulgarcito - Cuento en dibujos 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5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755576" y="1628800"/>
            <a:ext cx="748851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Pulgarcito </a:t>
            </a:r>
            <a:r>
              <a:rPr lang="es-ES" sz="5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los escuchó, y se preparó para ir dejando caer piedras por el camino y guiar a sus hermanos de vuelta</a:t>
            </a:r>
            <a:r>
              <a:rPr lang="es-ES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.</a:t>
            </a:r>
            <a:endParaRPr lang="es-ES" sz="5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223838" cy="162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uentosparaninos-pulgarci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971600" y="1484784"/>
            <a:ext cx="734449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Aunque </a:t>
            </a:r>
            <a:r>
              <a:rPr lang="es-ES" sz="40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inicialmente sus padres se alegraron del regreso, tiempo después volvieron a intentarlo. Esta vez Pulgarcito arrojó las migas de su pan para marcar el camino, pero los pájaros se las comieron y resultaron perdidos. </a:t>
            </a:r>
          </a:p>
        </p:txBody>
      </p:sp>
      <p:pic>
        <p:nvPicPr>
          <p:cNvPr id="4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223838" cy="162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pulgarcito\Pulgarcito - Cuento en dibujos 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899592" y="1052736"/>
            <a:ext cx="7776864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Tras </a:t>
            </a:r>
            <a:r>
              <a:rPr lang="es-ES" sz="4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muchas vueltas encontraron la casa de un ogro, aficionado a comer niños, que vivía con su mujer y sus siete hijas. El ogro, al descubrir a los niños, quiso matarlos, pero la mujer le convenció para reservarlos para mejor ocasión. </a:t>
            </a:r>
          </a:p>
        </p:txBody>
      </p:sp>
      <p:pic>
        <p:nvPicPr>
          <p:cNvPr id="4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223838" cy="162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pulgarcito\38468760_15759084.jpg"/>
          <p:cNvPicPr>
            <a:picLocks noChangeAspect="1" noChangeArrowheads="1"/>
          </p:cNvPicPr>
          <p:nvPr/>
        </p:nvPicPr>
        <p:blipFill>
          <a:blip r:embed="rId2" cstate="print"/>
          <a:srcRect r="1845" b="6950"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pulgarcito\Pulgarcito - Cuento en dibujos 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8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1187624" y="1340768"/>
            <a:ext cx="734481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Aquella </a:t>
            </a:r>
            <a:r>
              <a:rPr lang="es-ES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noche Pulgarcito cambió su gorro y el de sus hermanos por las coronas de las hijas del ogro y, cuando el ogro despertó a oscuras y pensó de nuevo en matarlos, fue a sus hijas a quienes mató, mientras Pulgarcito y sus hermanos huían. Al descubrir lo ocurrido el ogro persiguió a los niños calzando sus botas de siete leguas, capaces de avanzar esa distancia tanto a cada </a:t>
            </a: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paso.</a:t>
            </a:r>
            <a:endParaRPr lang="es-ES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4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1223838" cy="162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pulgarcito\pulgarcito_cuen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pulgarcito\Pulgarcito - Cuento en dibujos 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1187624" y="1225689"/>
            <a:ext cx="770485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El </a:t>
            </a:r>
            <a:r>
              <a:rPr lang="es-ES" sz="40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</a:rPr>
              <a:t>ogro buscó largo rato y acabó dormido sin saber que Pulgarcito lo vigilaba. Este le robó las botas y las usó para llegar hasta el palacio del rey y ponerse a su servicio como mensajero, lo que le hizo enriquecerse de tal modo que ni él ni su familia volvieron a pasar hambre.</a:t>
            </a:r>
          </a:p>
        </p:txBody>
      </p:sp>
      <p:pic>
        <p:nvPicPr>
          <p:cNvPr id="4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223838" cy="162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pulgarcito\22497091.jpg"/>
          <p:cNvPicPr>
            <a:picLocks noChangeAspect="1" noChangeArrowheads="1"/>
          </p:cNvPicPr>
          <p:nvPr/>
        </p:nvPicPr>
        <p:blipFill>
          <a:blip r:embed="rId2" cstate="print"/>
          <a:srcRect l="5951" t="15414" r="6622" b="47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pulgarcito\Pulgarcito - Cuento en dibujos 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pulgarcito\8 fin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pulgarcito\caratu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4989513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1223838" cy="1624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 contrast="1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987824" y="1484784"/>
            <a:ext cx="4572000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pic>
        <p:nvPicPr>
          <p:cNvPr id="9" name="Picture 2" descr="C:\Documents and Settings\Dell\Escritorio\pulgarcito\Pulgarcito - Cuento en dibujos 18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1412776"/>
            <a:ext cx="3384077" cy="4491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ULGARCI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PULGARCITO</Template>
  <TotalTime>5</TotalTime>
  <Words>348</Words>
  <Application>Microsoft Office PowerPoint</Application>
  <PresentationFormat>Presentación en pantalla (4:3)</PresentationFormat>
  <Paragraphs>38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PULGARCITO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2014-07-30T12:41:14Z</dcterms:created>
  <dcterms:modified xsi:type="dcterms:W3CDTF">2014-07-30T12:46:23Z</dcterms:modified>
</cp:coreProperties>
</file>