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75"/>
  </p:notesMasterIdLst>
  <p:sldIdLst>
    <p:sldId id="307" r:id="rId4"/>
    <p:sldId id="258" r:id="rId5"/>
    <p:sldId id="308" r:id="rId6"/>
    <p:sldId id="334" r:id="rId7"/>
    <p:sldId id="291" r:id="rId8"/>
    <p:sldId id="335" r:id="rId9"/>
    <p:sldId id="262" r:id="rId10"/>
    <p:sldId id="310" r:id="rId11"/>
    <p:sldId id="259" r:id="rId12"/>
    <p:sldId id="321" r:id="rId13"/>
    <p:sldId id="312" r:id="rId14"/>
    <p:sldId id="305" r:id="rId15"/>
    <p:sldId id="295" r:id="rId16"/>
    <p:sldId id="325" r:id="rId17"/>
    <p:sldId id="279" r:id="rId18"/>
    <p:sldId id="316" r:id="rId19"/>
    <p:sldId id="306" r:id="rId20"/>
    <p:sldId id="276" r:id="rId21"/>
    <p:sldId id="311" r:id="rId22"/>
    <p:sldId id="278" r:id="rId23"/>
    <p:sldId id="261" r:id="rId24"/>
    <p:sldId id="263" r:id="rId25"/>
    <p:sldId id="269" r:id="rId26"/>
    <p:sldId id="313" r:id="rId27"/>
    <p:sldId id="322" r:id="rId28"/>
    <p:sldId id="298" r:id="rId29"/>
    <p:sldId id="266" r:id="rId30"/>
    <p:sldId id="273" r:id="rId31"/>
    <p:sldId id="309" r:id="rId32"/>
    <p:sldId id="285" r:id="rId33"/>
    <p:sldId id="290" r:id="rId34"/>
    <p:sldId id="324" r:id="rId35"/>
    <p:sldId id="286" r:id="rId36"/>
    <p:sldId id="271" r:id="rId37"/>
    <p:sldId id="267" r:id="rId38"/>
    <p:sldId id="268" r:id="rId39"/>
    <p:sldId id="314" r:id="rId40"/>
    <p:sldId id="270" r:id="rId41"/>
    <p:sldId id="297" r:id="rId42"/>
    <p:sldId id="315" r:id="rId43"/>
    <p:sldId id="287" r:id="rId44"/>
    <p:sldId id="272" r:id="rId45"/>
    <p:sldId id="274" r:id="rId46"/>
    <p:sldId id="293" r:id="rId47"/>
    <p:sldId id="317" r:id="rId48"/>
    <p:sldId id="294" r:id="rId49"/>
    <p:sldId id="275" r:id="rId50"/>
    <p:sldId id="283" r:id="rId51"/>
    <p:sldId id="277" r:id="rId52"/>
    <p:sldId id="284" r:id="rId53"/>
    <p:sldId id="301" r:id="rId54"/>
    <p:sldId id="280" r:id="rId55"/>
    <p:sldId id="281" r:id="rId56"/>
    <p:sldId id="282" r:id="rId57"/>
    <p:sldId id="288" r:id="rId58"/>
    <p:sldId id="289" r:id="rId59"/>
    <p:sldId id="302" r:id="rId60"/>
    <p:sldId id="292" r:id="rId61"/>
    <p:sldId id="320" r:id="rId62"/>
    <p:sldId id="296" r:id="rId63"/>
    <p:sldId id="265" r:id="rId64"/>
    <p:sldId id="319" r:id="rId65"/>
    <p:sldId id="299" r:id="rId66"/>
    <p:sldId id="326" r:id="rId67"/>
    <p:sldId id="300" r:id="rId68"/>
    <p:sldId id="323" r:id="rId69"/>
    <p:sldId id="303" r:id="rId70"/>
    <p:sldId id="318" r:id="rId71"/>
    <p:sldId id="304" r:id="rId72"/>
    <p:sldId id="333" r:id="rId73"/>
    <p:sldId id="336" r:id="rId74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GT92CwEEtwueg0fzHcwHQ" hashData="XExx7FrQ3MXBzMrwegaYvOgib2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FF33"/>
    <a:srgbClr val="36FC81"/>
    <a:srgbClr val="84FF5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55" autoAdjust="0"/>
    <p:restoredTop sz="86391" autoAdjust="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E60F7-70A2-483F-83FA-33966DBE825A}" type="datetimeFigureOut">
              <a:rPr lang="es-ES" smtClean="0"/>
              <a:pPr/>
              <a:t>03/10/2015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040FDD-3F2F-486C-A8C5-15712F9747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76E6B-AFE9-45EB-91A4-0E7AC1E3D58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2F999-E013-438E-BE58-72EA8169C25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C2A1D-8B52-4D68-9E05-5AFF5BB286D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7B514-A879-416C-8E55-1BF7BB99318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0AEE7-6013-44F4-A834-CC182231835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DD6B2C-55A2-4851-AA3C-049F75C3556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1ACC3-9D6C-472E-8E43-90B42AF950C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FFD99-61DC-4DEB-8B51-1D5D964582D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BF6D9D-63C2-49D8-8208-BBC98F806AB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2F713-E4B6-45E8-A568-A731F083F3F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5E2AF-9E71-47F0-A385-19A2FE209B6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97E91D-F137-4CCF-9F97-1CEE55C8DFD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les styles du texte du masque</a:t>
            </a:r>
          </a:p>
          <a:p>
            <a:pPr lvl="1"/>
            <a:r>
              <a:rPr lang="fr-CA" altLang="fr-FR" smtClean="0"/>
              <a:t>Deuxième niveau</a:t>
            </a:r>
          </a:p>
          <a:p>
            <a:pPr lvl="2"/>
            <a:r>
              <a:rPr lang="fr-CA" altLang="fr-FR" smtClean="0"/>
              <a:t>Troisième niveau</a:t>
            </a:r>
          </a:p>
          <a:p>
            <a:pPr lvl="3"/>
            <a:r>
              <a:rPr lang="fr-CA" altLang="fr-FR" smtClean="0"/>
              <a:t>Quatrième niveau</a:t>
            </a:r>
          </a:p>
          <a:p>
            <a:pPr lvl="4"/>
            <a:r>
              <a:rPr lang="fr-CA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DFDA91A7-92A7-482A-9D37-01F4C9BB7F2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gif"/><Relationship Id="rId4" Type="http://schemas.openxmlformats.org/officeDocument/2006/relationships/image" Target="../media/image85.jpe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7.png"/><Relationship Id="rId10" Type="http://schemas.openxmlformats.org/officeDocument/2006/relationships/image" Target="../media/image9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285852" y="428604"/>
            <a:ext cx="264320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MX" altLang="es-ES" sz="3200" i="1" dirty="0" err="1">
                <a:solidFill>
                  <a:srgbClr val="FF0000"/>
                </a:solidFill>
                <a:latin typeface="Arial Black" pitchFamily="34" charset="0"/>
              </a:rPr>
              <a:t>We</a:t>
            </a:r>
            <a:r>
              <a:rPr lang="es-MX" altLang="es-ES" sz="3200" i="1" dirty="0">
                <a:solidFill>
                  <a:srgbClr val="FF0000"/>
                </a:solidFill>
                <a:latin typeface="Arial Black" pitchFamily="34" charset="0"/>
              </a:rPr>
              <a:t> Are </a:t>
            </a:r>
            <a:endParaRPr lang="es-MX" altLang="es-ES" sz="3200" i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eaLnBrk="1" hangingPunct="1"/>
            <a:r>
              <a:rPr lang="es-MX" altLang="es-ES" sz="3200" i="1" dirty="0" err="1" smtClean="0">
                <a:solidFill>
                  <a:srgbClr val="FF0000"/>
                </a:solidFill>
                <a:latin typeface="Arial Black" pitchFamily="34" charset="0"/>
              </a:rPr>
              <a:t>The</a:t>
            </a:r>
            <a:r>
              <a:rPr lang="es-MX" altLang="es-ES" sz="3200" i="1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MX" altLang="es-ES" sz="3200" i="1" dirty="0" err="1">
                <a:solidFill>
                  <a:srgbClr val="FF0000"/>
                </a:solidFill>
                <a:latin typeface="Arial Black" pitchFamily="34" charset="0"/>
              </a:rPr>
              <a:t>World</a:t>
            </a:r>
            <a:r>
              <a:rPr lang="es-MX" altLang="es-ES" sz="3200" i="1" dirty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071670" y="1285860"/>
            <a:ext cx="5643563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MX" altLang="es-ES" sz="96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Nosotros Somos </a:t>
            </a:r>
            <a:endParaRPr lang="es-MX" altLang="es-ES" sz="9600" b="1" i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auhaus 93" pitchFamily="82" charset="0"/>
            </a:endParaRPr>
          </a:p>
          <a:p>
            <a:pPr algn="ctr" eaLnBrk="1" hangingPunct="1"/>
            <a:r>
              <a:rPr lang="es-MX" altLang="es-ES" sz="9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El </a:t>
            </a:r>
            <a:r>
              <a:rPr lang="es-MX" altLang="es-ES" sz="96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Mundo</a:t>
            </a:r>
            <a:r>
              <a:rPr lang="es-MX" altLang="es-ES" b="1" dirty="0">
                <a:solidFill>
                  <a:schemeClr val="bg1"/>
                </a:solidFill>
                <a:latin typeface="Book Antiqua" pitchFamily="18" charset="0"/>
              </a:rPr>
              <a:t/>
            </a:r>
            <a:br>
              <a:rPr lang="es-MX" altLang="es-ES" b="1" dirty="0">
                <a:solidFill>
                  <a:schemeClr val="bg1"/>
                </a:solidFill>
                <a:latin typeface="Book Antiqua" pitchFamily="18" charset="0"/>
              </a:rPr>
            </a:br>
            <a:endParaRPr lang="es-MX" altLang="es-ES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28596" y="1643050"/>
            <a:ext cx="1966757" cy="64633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es-ES" i="1" dirty="0">
                <a:solidFill>
                  <a:srgbClr val="0000FF"/>
                </a:solidFill>
                <a:latin typeface="Arial Narrow" pitchFamily="34" charset="0"/>
              </a:rPr>
              <a:t>MICHAEL JACKSON</a:t>
            </a:r>
          </a:p>
          <a:p>
            <a:pPr eaLnBrk="1" hangingPunct="1"/>
            <a:r>
              <a:rPr lang="en-US" altLang="es-ES" i="1" dirty="0">
                <a:solidFill>
                  <a:srgbClr val="0000FF"/>
                </a:solidFill>
                <a:latin typeface="Arial Narrow" pitchFamily="34" charset="0"/>
              </a:rPr>
              <a:t>         Y AMIGOS</a:t>
            </a:r>
            <a:endParaRPr lang="es-MX" altLang="es-ES" i="1" dirty="0">
              <a:solidFill>
                <a:srgbClr val="0000FF"/>
              </a:solidFill>
              <a:latin typeface="Arial Narrow" pitchFamily="34" charset="0"/>
            </a:endParaRPr>
          </a:p>
        </p:txBody>
      </p:sp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92140" y="3406140"/>
            <a:ext cx="6858000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71435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1429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1" y="5661248"/>
            <a:ext cx="677142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1071538" y="6072206"/>
            <a:ext cx="22288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24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4000">
    <p:fade thruBlk="1"/>
    <p:sndAc>
      <p:stSnd loop="1">
        <p:snd r:embed="rId2" name="lionel richie &amp; stevie wonder &amp; micheal jackson - we are the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31000" contrast="77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0863" y="0"/>
            <a:ext cx="5502275" cy="721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cinco-cualidades-de-los-ninos-felic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7092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8000" contrast="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lum bright="-29000" contrast="27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8663" y="0"/>
            <a:ext cx="5145087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8013" y="0"/>
            <a:ext cx="5387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4" descr="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0"/>
            <a:ext cx="4178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8000" contrast="52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iños-indi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4691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4000" contrast="77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15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1638" y="0"/>
            <a:ext cx="5800725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78850" name="Picture 2" descr="http://elmedicodemihijo.com/wp-content/uploads/2014/06/gafas-de-sol-bebe-con-gafas-y-go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6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-34000" contrast="48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34" name="Picture 2" descr="https://nardaaraceli.files.wordpress.com/2011/07/1sinh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7072338" cy="707233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4000" contrast="62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5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0"/>
            <a:ext cx="5473700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987" name="Picture 4" descr="39"/>
          <p:cNvPicPr>
            <a:picLocks noChangeAspect="1" noChangeArrowheads="1"/>
          </p:cNvPicPr>
          <p:nvPr/>
        </p:nvPicPr>
        <p:blipFill>
          <a:blip r:embed="rId2"/>
          <a:srcRect b="19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56000" contrast="48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6" name="Picture 2" descr="http://www.familiaysalud.es/sites/default/files/styles/article_image/public/caries_y_chuches.jpg?itok=X10Hkvg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071546"/>
            <a:ext cx="6429389" cy="47675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0138" y="0"/>
            <a:ext cx="4403725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0" name="Picture 2" descr="https://encrypted-tbn3.gstatic.com/images?q=tbn:ANd9GcTm2dORheGv2vtAPzarEZZmM-Gk-zVepCvk0io4nGz0VNYRGpo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9155" name="Picture 4" descr="46"/>
          <p:cNvPicPr>
            <a:picLocks noChangeAspect="1" noChangeArrowheads="1"/>
          </p:cNvPicPr>
          <p:nvPr/>
        </p:nvPicPr>
        <p:blipFill>
          <a:blip r:embed="rId3"/>
          <a:srcRect b="20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http://files.ecohogar.webnode.cl/200000845-48a40499de/indi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78" y="0"/>
            <a:ext cx="11222182" cy="6858000"/>
          </a:xfrm>
          <a:prstGeom prst="rect">
            <a:avLst/>
          </a:prstGeom>
          <a:noFill/>
        </p:spPr>
      </p:pic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8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0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lum bright="-44000" contrast="78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8013" y="0"/>
            <a:ext cx="5387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/>
          <a:srcRect b="22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1000" contrast="57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2750" y="19050"/>
            <a:ext cx="57785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0"/>
            <a:ext cx="57785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8825" y="0"/>
            <a:ext cx="508635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6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70658" name="Picture 2" descr="https://encrypted-tbn3.gstatic.com/images?q=tbn:ANd9GcQnOt0536wdgK8GqTSiR6VNyVZ5uF-57lJzKTDhwduAJTxvDbx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642918"/>
            <a:ext cx="7969030" cy="528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79874" name="Picture 2" descr="http://i.ytimg.com/vi/q69ZTT0DRiQ/hq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500042"/>
            <a:ext cx="5715008" cy="5286412"/>
          </a:xfrm>
          <a:prstGeom prst="ellipse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5058" name="Picture 4" descr="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0"/>
            <a:ext cx="6840537" cy="702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25000" contrast="73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0"/>
            <a:ext cx="4572000" cy="70009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17"/>
          <p:cNvPicPr>
            <a:picLocks noChangeAspect="1" noChangeArrowheads="1"/>
          </p:cNvPicPr>
          <p:nvPr/>
        </p:nvPicPr>
        <p:blipFill>
          <a:blip r:embed="rId2"/>
          <a:srcRect b="3491"/>
          <a:stretch>
            <a:fillRect/>
          </a:stretch>
        </p:blipFill>
        <p:spPr bwMode="auto">
          <a:xfrm>
            <a:off x="1116013" y="-26988"/>
            <a:ext cx="6911975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4000" contrast="2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Nombres-combinados-para-niños-y-niñ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72752" cy="6858000"/>
          </a:xfrm>
          <a:prstGeom prst="rect">
            <a:avLst/>
          </a:prstGeom>
          <a:noFill/>
        </p:spPr>
      </p:pic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7425" y="0"/>
            <a:ext cx="4629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4" descr="34"/>
          <p:cNvPicPr>
            <a:picLocks noChangeAspect="1" noChangeArrowheads="1"/>
          </p:cNvPicPr>
          <p:nvPr/>
        </p:nvPicPr>
        <p:blipFill>
          <a:blip r:embed="rId2"/>
          <a:srcRect b="30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-48"/>
            <a:ext cx="9144064" cy="6858048"/>
          </a:xfrm>
          <a:prstGeom prst="rect">
            <a:avLst/>
          </a:prstGeom>
          <a:solidFill>
            <a:srgbClr val="0000FF">
              <a:alpha val="8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41000" contrast="4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2" name="Picture 2" descr="http://todoembarazos.net/wp-content/uploads/2015/05/nino-chupet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-21451"/>
            <a:ext cx="7643834" cy="6879451"/>
          </a:xfrm>
          <a:prstGeom prst="rect">
            <a:avLst/>
          </a:prstGeom>
          <a:noFill/>
        </p:spPr>
      </p:pic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8000" contrast="1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5050" y="0"/>
            <a:ext cx="453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2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7725" y="0"/>
            <a:ext cx="490855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lum bright="-31000" contrast="82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455295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2" name="Picture 2" descr="http://www.masqpeques.es/wp-content/uploads/2012/05/recetas-de-cocina-para-ni%C3%B1os-con-fru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616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1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40537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9000" contrast="23000"/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3425" y="0"/>
            <a:ext cx="513715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72706" name="Picture 2" descr="http://www.ocio.net/wp-content/uploads/2015/04/perrito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544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5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000" y="0"/>
            <a:ext cx="5080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51000"/>
          </a:blip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1663" y="0"/>
            <a:ext cx="5400675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5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4" name="Picture 2" descr="http://www.elrincondelaspequenassonrisas.es/wp-content/uploads/2013/12/Captura-de-pantalla-2013-12-03-a-las-16.41.0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8063" y="0"/>
            <a:ext cx="458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8000" contrast="9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51000"/>
          </a:blip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  <p:pic>
        <p:nvPicPr>
          <p:cNvPr id="29698" name="Picture 4" descr="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4572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lum bright="-43000" contrast="47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43075" y="0"/>
            <a:ext cx="565785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61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6238" y="0"/>
            <a:ext cx="5851525" cy="70009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5488" y="0"/>
            <a:ext cx="5153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67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-1000156"/>
            <a:ext cx="5786462" cy="8950966"/>
          </a:xfrm>
          <a:prstGeom prst="diamond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45000" contrast="80000"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-571528"/>
            <a:ext cx="5286412" cy="8106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4988" y="0"/>
            <a:ext cx="5534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musicfromthesoul.net/images/espiral_ok.gi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9000" contrast="100000"/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5175" y="0"/>
            <a:ext cx="5073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s://agaudi.files.wordpress.com/2010/03/tumblr_kyfejnstsn1qzt4vjo1_500.gif?w=500&amp;h=500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513425" cy="73580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47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2428860" y="142852"/>
            <a:ext cx="4314825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0"/>
            <a:ext cx="3711575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5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6" name="Picture 2" descr="http://blog.avizor.es/wp-content/uploads/nino-gaf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3189" y="0"/>
            <a:ext cx="9777189" cy="6858000"/>
          </a:xfrm>
          <a:prstGeom prst="rect">
            <a:avLst/>
          </a:prstGeom>
          <a:noFill/>
        </p:spPr>
      </p:pic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7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0438" y="0"/>
            <a:ext cx="4683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9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5050" y="0"/>
            <a:ext cx="45339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76802" name="Picture 2" descr="http://blog.avizor.es/wp-content/uploads/02.Miraquegafasmaschulis.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14338"/>
            <a:ext cx="9144001" cy="7072338"/>
          </a:xfrm>
          <a:prstGeom prst="rect">
            <a:avLst/>
          </a:prstGeom>
          <a:noFill/>
        </p:spPr>
      </p:pic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8000"/>
          </a:blip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5825" y="0"/>
            <a:ext cx="483235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3970" name="Picture 2" descr="http://operadivertimento.com/blog/wp-content/uploads/Ni%C3%B1a-guitar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352" cy="6858000"/>
          </a:xfrm>
          <a:prstGeom prst="rect">
            <a:avLst/>
          </a:prstGeom>
          <a:noFill/>
        </p:spPr>
      </p:pic>
      <p:pic>
        <p:nvPicPr>
          <p:cNvPr id="5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898" name="Picture 2" descr="http://cms.onic.org.co/wp-content/uploads/2014/02/NI%C3%91OS-WAYU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7109" cy="6858000"/>
          </a:xfrm>
          <a:prstGeom prst="rect">
            <a:avLst/>
          </a:prstGeom>
          <a:noFill/>
        </p:spPr>
      </p:pic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lum bright="-37000" contrast="87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8775" y="0"/>
            <a:ext cx="334645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78" name="Picture 2" descr="https://encrypted-tbn2.gstatic.com/images?q=tbn:ANd9GcSPfXCWZThJHP1WF9E_Y-tFQKXC3-Cl3_vTdYRzarhssZ5UVlVU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68909" cy="6858000"/>
          </a:xfrm>
          <a:prstGeom prst="rect">
            <a:avLst/>
          </a:prstGeom>
          <a:noFill/>
        </p:spPr>
      </p:pic>
      <p:pic>
        <p:nvPicPr>
          <p:cNvPr id="5" name="Picture 2" descr="https://agaudi.files.wordpress.com/2010/03/tumblr_kyfejnstsn1qzt4vjo1_500.gif?w=500&amp;h=500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9513425" cy="73580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0"/>
            <a:ext cx="45593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51000"/>
          </a:blip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971600" y="1484784"/>
            <a:ext cx="6742532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FUERTE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ABRAZO,</a:t>
            </a: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QUE 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890339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SOTROS SOMOS EL MUNDO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NOSOTROS SOMOS EL MUNDO</Template>
  <TotalTime>13</TotalTime>
  <Words>44</Words>
  <Application>Microsoft Office PowerPoint</Application>
  <PresentationFormat>Presentación en pantalla (4:3)</PresentationFormat>
  <Paragraphs>14</Paragraphs>
  <Slides>71</Slides>
  <Notes>0</Notes>
  <HiddenSlides>1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71</vt:i4>
      </vt:variant>
    </vt:vector>
  </HeadingPairs>
  <TitlesOfParts>
    <vt:vector size="74" baseType="lpstr">
      <vt:lpstr>NOSOTROS SOMOS EL MUNDO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2015-10-03T09:02:21Z</dcterms:created>
  <dcterms:modified xsi:type="dcterms:W3CDTF">2015-10-03T09:15:47Z</dcterms:modified>
</cp:coreProperties>
</file>