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8" r:id="rId2"/>
    <p:sldId id="311" r:id="rId3"/>
    <p:sldId id="294" r:id="rId4"/>
    <p:sldId id="292" r:id="rId5"/>
    <p:sldId id="310" r:id="rId6"/>
    <p:sldId id="289" r:id="rId7"/>
    <p:sldId id="290" r:id="rId8"/>
    <p:sldId id="291" r:id="rId9"/>
    <p:sldId id="293" r:id="rId10"/>
    <p:sldId id="299" r:id="rId11"/>
    <p:sldId id="295" r:id="rId12"/>
    <p:sldId id="296" r:id="rId13"/>
    <p:sldId id="297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256" r:id="rId2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6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55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1CE5BD3-2384-42C3-A9E1-862A1C68FC0A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7CCF93E-EB35-49D8-81E3-81A1D4546DC0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736531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6D4D515-4226-4B59-835F-BD2B735EF49F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2760985-EBB3-400D-BDF8-8D93C1FE83F5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950690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606002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509641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68BF2-23F7-4749-AB3D-CEB2FDAAB93E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82585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73F8C-DFCC-4B97-AB28-50A582E197B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843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F1F59-562F-4E7A-B356-1F245853F182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7620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18D7C-77AF-4DEE-8EFA-FF1CE20C373A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0845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EE101-8436-49CB-99F4-74DEFD33532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36450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AA293-B841-4A77-B7F3-E0CF27C57CB6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5888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F652A-D2D4-469A-8707-BD09AE06315C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17784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6934C-AA4F-482F-B059-85A37647E54E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0708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54883-B8D4-40CE-8395-EC43F8F7B459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02170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B7AE51-F8A8-4530-974D-FE74F0547F3F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17730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ECE6E-9016-4823-8323-4C36856ED43A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7161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D8110CEA-AA77-44DB-93A6-93D880B2D866}" type="datetimeFigureOut">
              <a:rPr lang="es-ES" altLang="es-VE"/>
              <a:pPr>
                <a:defRPr/>
              </a:pPr>
              <a:t>05/05/2015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1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8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-4763"/>
            <a:ext cx="9182101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azinkaiser ULTIMATE Opening HQ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84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8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scan0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5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5" name="Picture 3" descr="gtgtg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06mazinkaise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8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 descr="12383798572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6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mazinkaiser_Wallpaper__yvt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3m-att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1" name="Picture 3" descr="image7o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 descr="7c831ef18481cfc8f10735846c66ed8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leftside04mazinkaise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1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kaiserova1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ko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342900"/>
            <a:ext cx="9372600" cy="754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los mazing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Mazinkaiser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7" name="Picture 3" descr="Chibi Mazinkai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mazinkaiser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1" name="Picture 3" descr="mazinkaiser_by_jeerawat-d30nqc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787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1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Mazinkaiser_by_Animasconfit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7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mazinkaiser_hd_wallpaper_by_driver2bm-d3daqn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MazinkaiserP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mazinkaiser-super-robot-chogokin-jp-9411-MLM20016943703_122013-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3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Mkai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4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SS8534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4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6349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63492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349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63495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50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14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1068</TotalTime>
  <Words>16</Words>
  <Application>Microsoft Office PowerPoint</Application>
  <PresentationFormat>Presentación en pantalla (4:3)</PresentationFormat>
  <Paragraphs>2</Paragraphs>
  <Slides>24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42</cp:revision>
  <cp:lastPrinted>1601-01-01T00:00:00Z</cp:lastPrinted>
  <dcterms:created xsi:type="dcterms:W3CDTF">2015-02-14T17:45:45Z</dcterms:created>
  <dcterms:modified xsi:type="dcterms:W3CDTF">2015-05-05T17:42:11Z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