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ppt/tags/tag12.xml" ContentType="application/vnd.openxmlformats-officedocument.presentationml.tags+xml"/>
  <Override PartName="/ppt/notesSlides/notesSlide12.xml" ContentType="application/vnd.openxmlformats-officedocument.presentationml.notesSlide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tags/tag14.xml" ContentType="application/vnd.openxmlformats-officedocument.presentationml.tags+xml"/>
  <Override PartName="/ppt/notesSlides/notesSlide14.xml" ContentType="application/vnd.openxmlformats-officedocument.presentationml.notesSlide+xml"/>
  <Override PartName="/ppt/tags/tag15.xml" ContentType="application/vnd.openxmlformats-officedocument.presentationml.tags+xml"/>
  <Override PartName="/ppt/notesSlides/notesSlide15.xml" ContentType="application/vnd.openxmlformats-officedocument.presentationml.notesSlide+xml"/>
  <Override PartName="/ppt/tags/tag16.xml" ContentType="application/vnd.openxmlformats-officedocument.presentationml.tags+xml"/>
  <Override PartName="/ppt/notesSlides/notesSlide16.xml" ContentType="application/vnd.openxmlformats-officedocument.presentationml.notesSlide+xml"/>
  <Override PartName="/ppt/tags/tag17.xml" ContentType="application/vnd.openxmlformats-officedocument.presentationml.tags+xml"/>
  <Override PartName="/ppt/notesSlides/notesSlide17.xml" ContentType="application/vnd.openxmlformats-officedocument.presentationml.notesSlide+xml"/>
  <Override PartName="/ppt/tags/tag18.xml" ContentType="application/vnd.openxmlformats-officedocument.presentationml.tags+xml"/>
  <Override PartName="/ppt/notesSlides/notesSlide18.xml" ContentType="application/vnd.openxmlformats-officedocument.presentationml.notesSlide+xml"/>
  <Override PartName="/ppt/tags/tag19.xml" ContentType="application/vnd.openxmlformats-officedocument.presentationml.tags+xml"/>
  <Override PartName="/ppt/notesSlides/notesSlide19.xml" ContentType="application/vnd.openxmlformats-officedocument.presentationml.notesSlide+xml"/>
  <Override PartName="/ppt/tags/tag20.xml" ContentType="application/vnd.openxmlformats-officedocument.presentationml.tags+xml"/>
  <Override PartName="/ppt/notesSlides/notesSlide20.xml" ContentType="application/vnd.openxmlformats-officedocument.presentationml.notesSlide+xml"/>
  <Override PartName="/ppt/tags/tag21.xml" ContentType="application/vnd.openxmlformats-officedocument.presentationml.tags+xml"/>
  <Override PartName="/ppt/notesSlides/notesSlide21.xml" ContentType="application/vnd.openxmlformats-officedocument.presentationml.notesSlide+xml"/>
  <Override PartName="/ppt/tags/tag22.xml" ContentType="application/vnd.openxmlformats-officedocument.presentationml.tags+xml"/>
  <Override PartName="/ppt/notesSlides/notesSlide22.xml" ContentType="application/vnd.openxmlformats-officedocument.presentationml.notesSlide+xml"/>
  <Override PartName="/ppt/tags/tag23.xml" ContentType="application/vnd.openxmlformats-officedocument.presentationml.tags+xml"/>
  <Override PartName="/ppt/notesSlides/notesSlide23.xml" ContentType="application/vnd.openxmlformats-officedocument.presentationml.notesSlide+xml"/>
  <Override PartName="/ppt/tags/tag24.xml" ContentType="application/vnd.openxmlformats-officedocument.presentationml.tags+xml"/>
  <Override PartName="/ppt/notesSlides/notesSlide24.xml" ContentType="application/vnd.openxmlformats-officedocument.presentationml.notesSlide+xml"/>
  <Override PartName="/ppt/tags/tag25.xml" ContentType="application/vnd.openxmlformats-officedocument.presentationml.tags+xml"/>
  <Override PartName="/ppt/notesSlides/notesSlide25.xml" ContentType="application/vnd.openxmlformats-officedocument.presentationml.notesSlide+xml"/>
  <Override PartName="/ppt/tags/tag26.xml" ContentType="application/vnd.openxmlformats-officedocument.presentationml.tags+xml"/>
  <Override PartName="/ppt/notesSlides/notesSlide26.xml" ContentType="application/vnd.openxmlformats-officedocument.presentationml.notesSlide+xml"/>
  <Override PartName="/ppt/tags/tag27.xml" ContentType="application/vnd.openxmlformats-officedocument.presentationml.tags+xml"/>
  <Override PartName="/ppt/notesSlides/notesSlide27.xml" ContentType="application/vnd.openxmlformats-officedocument.presentationml.notesSlide+xml"/>
  <Override PartName="/ppt/tags/tag28.xml" ContentType="application/vnd.openxmlformats-officedocument.presentationml.tags+xml"/>
  <Override PartName="/ppt/notesSlides/notesSlide28.xml" ContentType="application/vnd.openxmlformats-officedocument.presentationml.notesSlide+xml"/>
  <Override PartName="/ppt/tags/tag29.xml" ContentType="application/vnd.openxmlformats-officedocument.presentationml.tags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88" r:id="rId2"/>
    <p:sldId id="307" r:id="rId3"/>
    <p:sldId id="311" r:id="rId4"/>
    <p:sldId id="303" r:id="rId5"/>
    <p:sldId id="315" r:id="rId6"/>
    <p:sldId id="290" r:id="rId7"/>
    <p:sldId id="289" r:id="rId8"/>
    <p:sldId id="291" r:id="rId9"/>
    <p:sldId id="292" r:id="rId10"/>
    <p:sldId id="296" r:id="rId11"/>
    <p:sldId id="293" r:id="rId12"/>
    <p:sldId id="295" r:id="rId13"/>
    <p:sldId id="294" r:id="rId14"/>
    <p:sldId id="297" r:id="rId15"/>
    <p:sldId id="298" r:id="rId16"/>
    <p:sldId id="299" r:id="rId17"/>
    <p:sldId id="300" r:id="rId18"/>
    <p:sldId id="301" r:id="rId19"/>
    <p:sldId id="304" r:id="rId20"/>
    <p:sldId id="305" r:id="rId21"/>
    <p:sldId id="306" r:id="rId22"/>
    <p:sldId id="308" r:id="rId23"/>
    <p:sldId id="309" r:id="rId24"/>
    <p:sldId id="310" r:id="rId25"/>
    <p:sldId id="312" r:id="rId26"/>
    <p:sldId id="313" r:id="rId27"/>
    <p:sldId id="314" r:id="rId28"/>
    <p:sldId id="302" r:id="rId29"/>
    <p:sldId id="316" r:id="rId30"/>
    <p:sldId id="256" r:id="rId3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3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36" autoAdjust="0"/>
    <p:restoredTop sz="94750" autoAdjust="0"/>
  </p:normalViewPr>
  <p:slideViewPr>
    <p:cSldViewPr showGuides="1">
      <p:cViewPr varScale="1">
        <p:scale>
          <a:sx n="67" d="100"/>
          <a:sy n="67" d="100"/>
        </p:scale>
        <p:origin x="552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B4AA72A7-11CB-48C1-8E50-153B08C3B1EB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  <p:sp>
        <p:nvSpPr>
          <p:cNvPr id="686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686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D149BF79-FEBC-458A-96A9-99919A3C8440}" type="slidenum">
              <a:rPr lang="es-ES" altLang="es-VE"/>
              <a:pPr>
                <a:defRPr/>
              </a:pPr>
              <a:t>‹Nº›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7908704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0B83CEA9-76E2-44F4-A056-89E77B8E1503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VE" noProof="0" smtClean="0"/>
              <a:t>Haga clic para modificar el estilo de texto del patrón</a:t>
            </a:r>
          </a:p>
          <a:p>
            <a:pPr lvl="1"/>
            <a:r>
              <a:rPr lang="es-ES" altLang="es-VE" noProof="0" smtClean="0"/>
              <a:t>Segundo nivel</a:t>
            </a:r>
          </a:p>
          <a:p>
            <a:pPr lvl="2"/>
            <a:r>
              <a:rPr lang="es-ES" altLang="es-VE" noProof="0" smtClean="0"/>
              <a:t>Tercer nivel</a:t>
            </a:r>
          </a:p>
          <a:p>
            <a:pPr lvl="3"/>
            <a:r>
              <a:rPr lang="es-ES" altLang="es-VE" noProof="0" smtClean="0"/>
              <a:t>Cuarto nivel</a:t>
            </a:r>
          </a:p>
          <a:p>
            <a:pPr lvl="4"/>
            <a:r>
              <a:rPr lang="es-ES" altLang="es-VE" noProof="0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7AB1A03A-5D48-4454-9E5F-531BF6BB1392}" type="slidenum">
              <a:rPr lang="es-ES" altLang="es-VE"/>
              <a:pPr>
                <a:defRPr/>
              </a:pPr>
              <a:t>‹Nº›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0633511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16061067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42620226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499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17253427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840245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405382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5868972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6128782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3255242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5971726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6659056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1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18396810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3102553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39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3735004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5708850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7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6252585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6745542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5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8359750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1856547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7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0147641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1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0927258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5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84073591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79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17216851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3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3033387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7999687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1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174185176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5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64899523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099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44999474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3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40358538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82841979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19896526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F7DB6-21DD-4878-BEFF-ABC23016F512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96028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F12342-48CF-455D-8D89-7394CB294A6A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02612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E5D6D0-B9F3-40DE-AACA-A8E5EA5A280C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52734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5578BE-86D0-482C-99C5-09AFAF34E66E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150664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F90F29-AF95-4EC8-A381-42CCBFF4D8C2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5046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A9A3CA-B05D-4D50-8A9D-B6D66360314B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119252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430527-3E05-4C36-AA9D-BF86F2E7BB71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283697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A662E2-CFA5-46B7-B9B5-5A9FB0D95B0E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216969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8671B1-E7AE-4714-A948-44E2DB7B0D69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57935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72CEAD-2464-466C-A7F1-2303062EBAC2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81200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533686-17D7-42D3-9D2B-AA8EE19EB091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9914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fld id="{28309BE7-6E58-43D1-8066-ACDADBFE8777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.m4a"/><Relationship Id="rId7" Type="http://schemas.openxmlformats.org/officeDocument/2006/relationships/image" Target="../media/image1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audio" Target="../media/audio1.wav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4" Type="http://schemas.openxmlformats.org/officeDocument/2006/relationships/image" Target="../media/image3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Relationship Id="rId4" Type="http://schemas.openxmlformats.org/officeDocument/2006/relationships/image" Target="../media/image3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Relationship Id="rId4" Type="http://schemas.openxmlformats.org/officeDocument/2006/relationships/image" Target="../media/image3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Relationship Id="rId4" Type="http://schemas.openxmlformats.org/officeDocument/2006/relationships/image" Target="../media/image3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Relationship Id="rId4" Type="http://schemas.openxmlformats.org/officeDocument/2006/relationships/image" Target="../media/image3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Relationship Id="rId4" Type="http://schemas.openxmlformats.org/officeDocument/2006/relationships/image" Target="../media/image37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43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40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11" Type="http://schemas.openxmlformats.org/officeDocument/2006/relationships/image" Target="../media/image42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44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38.png"/><Relationship Id="rId9" Type="http://schemas.openxmlformats.org/officeDocument/2006/relationships/image" Target="../media/image41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088" y="-4763"/>
            <a:ext cx="9182101" cy="663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azinger Z 'Theme of Mazinger Z' (JapaneseEnglish Versions)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Click="0" advTm="6741">
    <p:sndAc>
      <p:stSnd>
        <p:snd r:embed="rId6" name="voltag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6" name="Picture 4" descr="mazinger_z_wallpaper_by_zer013-d32mou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6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mazingerz_gamebann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331" name="Picture 3" descr="1245556872242_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2438400"/>
            <a:ext cx="4648200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332" name="Picture 4" descr="mazinger (2)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38400"/>
            <a:ext cx="4495800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11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93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99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99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Mazinger_Pic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0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1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1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11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1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m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8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27" name="Picture 3" descr="mazinger DV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99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5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4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34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7" name="Picture 3" descr="1rt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5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5" name="Picture 5" descr="ROCKET_PUNCH___soopo_loboto_by_el_grimloc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60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6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1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5" name="Picture 3" descr="wallpaper_mazinger_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0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f_MazingerZm_33014d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971" name="Picture 3" descr="2qjaxi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8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3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3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901" name="Picture 5" descr="tjujuj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5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cabeza_mazinger_z_by_yamilmiyo-d48xsv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48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2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4" name="Picture 4" descr="Mazinger-Z-anime-30736392-1024-76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2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5" name="Picture 3" descr="mazinger_z_cockpit_by_farstar09-d4mfzl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44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kouj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021" name="Picture 5" descr="Wiki-backgrou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3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6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7" name="Picture 3" descr="WALL-Z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60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80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4" name="Picture 4" descr="wallpaper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1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7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mazinger--644x36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5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mazinger_z_and_koji_by_ieko2011-d3jlzy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9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mazinger_z_by_disaintjohn-d5y3ey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66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3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Mazinger_Z_by_MDTartist8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6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60" name="Picture 4" descr="mazinger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0"/>
            <a:ext cx="5105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258" name="Picture 2" descr="mazinger_z_by_dwarfmcq-d7lcm5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5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8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6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Mazinger_Z_Wallpaper_za5o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65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7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7" name="Picture 3" descr="Mazingeryt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0"/>
            <a:ext cx="5257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306" name="Picture 2" descr="mazinger+z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8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8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83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83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8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mazinger-z-wallpaper-anim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5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Mazinger-Z-Cust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3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3" name="Picture 3" descr="MazingerZ-Post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100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5" name="Picture 3" descr="MAZINGER_3_18751723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9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menuux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3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6349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63492" name="Picture 7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3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 dirty="0">
                <a:latin typeface="Kristen ITC" panose="03050502040202030202" pitchFamily="66" charset="0"/>
              </a:rPr>
              <a:t>¿Te ha gustado?</a:t>
            </a:r>
            <a:r>
              <a:rPr lang="es-ES" altLang="es-VE" sz="4800" dirty="0">
                <a:latin typeface="Kristen ITC" panose="03050502040202030202" pitchFamily="66" charset="0"/>
              </a:rPr>
              <a:t> </a:t>
            </a:r>
            <a:br>
              <a:rPr lang="es-ES" altLang="es-VE" sz="4800" dirty="0">
                <a:latin typeface="Kristen ITC" panose="03050502040202030202" pitchFamily="66" charset="0"/>
              </a:rPr>
            </a:br>
            <a:r>
              <a:rPr lang="es-ES" altLang="es-VE" sz="4400" dirty="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 dirty="0">
                <a:latin typeface="Kristen ITC" panose="03050502040202030202" pitchFamily="66" charset="0"/>
              </a:rPr>
            </a:br>
            <a:r>
              <a:rPr lang="es-ES" altLang="es-VE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3"/>
              </a:rPr>
              <a:t>Aquí</a:t>
            </a:r>
            <a:endParaRPr lang="es-ES" altLang="es-VE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63494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63495" name="Picture 10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6" name="Picture 17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7" name="Picture 21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8" name="Picture 22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9" name="Picture 23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500" name="Picture 24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9257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3.5|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3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3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3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4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3.8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1030</TotalTime>
  <Words>16</Words>
  <Application>Microsoft Office PowerPoint</Application>
  <PresentationFormat>Presentación en pantalla (4:3)</PresentationFormat>
  <Paragraphs>2</Paragraphs>
  <Slides>30</Slides>
  <Notes>30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4" baseType="lpstr">
      <vt:lpstr>Arial</vt:lpstr>
      <vt:lpstr>Calibri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39</cp:revision>
  <cp:lastPrinted>1601-01-01T00:00:00Z</cp:lastPrinted>
  <dcterms:created xsi:type="dcterms:W3CDTF">2015-02-14T17:45:45Z</dcterms:created>
  <dcterms:modified xsi:type="dcterms:W3CDTF">2015-05-05T16:35:43Z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