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wdp" ContentType="image/vnd.ms-photo"/>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4" r:id="rId10"/>
    <p:sldId id="265" r:id="rId11"/>
    <p:sldId id="263" r:id="rId12"/>
    <p:sldId id="266" r:id="rId13"/>
    <p:sldId id="267" r:id="rId14"/>
    <p:sldId id="268" r:id="rId15"/>
  </p:sldIdLst>
  <p:sldSz cx="9144000" cy="6858000" type="screen4x3"/>
  <p:notesSz cx="6858000" cy="9144000"/>
  <p:defaultTextStyle>
    <a:defPPr>
      <a:defRPr lang="es-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SrW4L789W48uSK7PO6N3Tw==" hashData="4ZKdK6nNeXEd9VgCQnqFoZMSGQo="/>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E359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46" d="100"/>
          <a:sy n="46" d="100"/>
        </p:scale>
        <p:origin x="-624"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AR"/>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AR"/>
          </a:p>
        </p:txBody>
      </p:sp>
      <p:sp>
        <p:nvSpPr>
          <p:cNvPr id="4" name="3 Marcador de fecha"/>
          <p:cNvSpPr>
            <a:spLocks noGrp="1"/>
          </p:cNvSpPr>
          <p:nvPr>
            <p:ph type="dt" sz="half" idx="10"/>
          </p:nvPr>
        </p:nvSpPr>
        <p:spPr/>
        <p:txBody>
          <a:bodyPr/>
          <a:lstStyle/>
          <a:p>
            <a:fld id="{BADDAC0C-EAF7-48B6-A76B-C68C1349798C}" type="datetimeFigureOut">
              <a:rPr lang="es-AR" smtClean="0"/>
              <a:t>22/02/2015</a:t>
            </a:fld>
            <a:endParaRPr lang="es-AR" dirty="0"/>
          </a:p>
        </p:txBody>
      </p:sp>
      <p:sp>
        <p:nvSpPr>
          <p:cNvPr id="5" name="4 Marcador de pie de página"/>
          <p:cNvSpPr>
            <a:spLocks noGrp="1"/>
          </p:cNvSpPr>
          <p:nvPr>
            <p:ph type="ftr" sz="quarter" idx="11"/>
          </p:nvPr>
        </p:nvSpPr>
        <p:spPr/>
        <p:txBody>
          <a:bodyPr/>
          <a:lstStyle/>
          <a:p>
            <a:endParaRPr lang="es-AR" dirty="0"/>
          </a:p>
        </p:txBody>
      </p:sp>
      <p:sp>
        <p:nvSpPr>
          <p:cNvPr id="6" name="5 Marcador de número de diapositiva"/>
          <p:cNvSpPr>
            <a:spLocks noGrp="1"/>
          </p:cNvSpPr>
          <p:nvPr>
            <p:ph type="sldNum" sz="quarter" idx="12"/>
          </p:nvPr>
        </p:nvSpPr>
        <p:spPr/>
        <p:txBody>
          <a:bodyPr/>
          <a:lstStyle/>
          <a:p>
            <a:fld id="{42845145-069E-477E-94BB-4145F808C639}" type="slidenum">
              <a:rPr lang="es-AR" smtClean="0"/>
              <a:t>‹Nº›</a:t>
            </a:fld>
            <a:endParaRPr lang="es-AR" dirty="0"/>
          </a:p>
        </p:txBody>
      </p:sp>
    </p:spTree>
    <p:extLst>
      <p:ext uri="{BB962C8B-B14F-4D97-AF65-F5344CB8AC3E}">
        <p14:creationId xmlns:p14="http://schemas.microsoft.com/office/powerpoint/2010/main" val="12051638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p>
            <a:fld id="{BADDAC0C-EAF7-48B6-A76B-C68C1349798C}" type="datetimeFigureOut">
              <a:rPr lang="es-AR" smtClean="0"/>
              <a:t>22/02/2015</a:t>
            </a:fld>
            <a:endParaRPr lang="es-AR" dirty="0"/>
          </a:p>
        </p:txBody>
      </p:sp>
      <p:sp>
        <p:nvSpPr>
          <p:cNvPr id="5" name="4 Marcador de pie de página"/>
          <p:cNvSpPr>
            <a:spLocks noGrp="1"/>
          </p:cNvSpPr>
          <p:nvPr>
            <p:ph type="ftr" sz="quarter" idx="11"/>
          </p:nvPr>
        </p:nvSpPr>
        <p:spPr/>
        <p:txBody>
          <a:bodyPr/>
          <a:lstStyle/>
          <a:p>
            <a:endParaRPr lang="es-AR" dirty="0"/>
          </a:p>
        </p:txBody>
      </p:sp>
      <p:sp>
        <p:nvSpPr>
          <p:cNvPr id="6" name="5 Marcador de número de diapositiva"/>
          <p:cNvSpPr>
            <a:spLocks noGrp="1"/>
          </p:cNvSpPr>
          <p:nvPr>
            <p:ph type="sldNum" sz="quarter" idx="12"/>
          </p:nvPr>
        </p:nvSpPr>
        <p:spPr/>
        <p:txBody>
          <a:bodyPr/>
          <a:lstStyle/>
          <a:p>
            <a:fld id="{42845145-069E-477E-94BB-4145F808C639}" type="slidenum">
              <a:rPr lang="es-AR" smtClean="0"/>
              <a:t>‹Nº›</a:t>
            </a:fld>
            <a:endParaRPr lang="es-AR" dirty="0"/>
          </a:p>
        </p:txBody>
      </p:sp>
    </p:spTree>
    <p:extLst>
      <p:ext uri="{BB962C8B-B14F-4D97-AF65-F5344CB8AC3E}">
        <p14:creationId xmlns:p14="http://schemas.microsoft.com/office/powerpoint/2010/main" val="6862414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ADDAC0C-EAF7-48B6-A76B-C68C1349798C}" type="datetimeFigureOut">
              <a:rPr lang="es-AR" smtClean="0"/>
              <a:t>22/02/2015</a:t>
            </a:fld>
            <a:endParaRPr lang="es-AR" dirty="0"/>
          </a:p>
        </p:txBody>
      </p:sp>
      <p:sp>
        <p:nvSpPr>
          <p:cNvPr id="5" name="4 Marcador de pie de página"/>
          <p:cNvSpPr>
            <a:spLocks noGrp="1"/>
          </p:cNvSpPr>
          <p:nvPr>
            <p:ph type="ftr" sz="quarter" idx="11"/>
          </p:nvPr>
        </p:nvSpPr>
        <p:spPr/>
        <p:txBody>
          <a:bodyPr/>
          <a:lstStyle/>
          <a:p>
            <a:endParaRPr lang="es-AR" dirty="0"/>
          </a:p>
        </p:txBody>
      </p:sp>
      <p:sp>
        <p:nvSpPr>
          <p:cNvPr id="6" name="5 Marcador de número de diapositiva"/>
          <p:cNvSpPr>
            <a:spLocks noGrp="1"/>
          </p:cNvSpPr>
          <p:nvPr>
            <p:ph type="sldNum" sz="quarter" idx="12"/>
          </p:nvPr>
        </p:nvSpPr>
        <p:spPr/>
        <p:txBody>
          <a:bodyPr/>
          <a:lstStyle/>
          <a:p>
            <a:fld id="{42845145-069E-477E-94BB-4145F808C639}" type="slidenum">
              <a:rPr lang="es-AR" smtClean="0"/>
              <a:t>‹Nº›</a:t>
            </a:fld>
            <a:endParaRPr lang="es-AR" dirty="0"/>
          </a:p>
        </p:txBody>
      </p:sp>
    </p:spTree>
    <p:extLst>
      <p:ext uri="{BB962C8B-B14F-4D97-AF65-F5344CB8AC3E}">
        <p14:creationId xmlns:p14="http://schemas.microsoft.com/office/powerpoint/2010/main" val="11030211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5" name="4 Marcador de fecha"/>
          <p:cNvSpPr>
            <a:spLocks noGrp="1"/>
          </p:cNvSpPr>
          <p:nvPr>
            <p:ph type="dt" sz="half" idx="10"/>
          </p:nvPr>
        </p:nvSpPr>
        <p:spPr/>
        <p:txBody>
          <a:bodyPr/>
          <a:lstStyle/>
          <a:p>
            <a:fld id="{BADDAC0C-EAF7-48B6-A76B-C68C1349798C}" type="datetimeFigureOut">
              <a:rPr lang="es-AR" smtClean="0"/>
              <a:t>22/02/2015</a:t>
            </a:fld>
            <a:endParaRPr lang="es-AR" dirty="0"/>
          </a:p>
        </p:txBody>
      </p:sp>
      <p:sp>
        <p:nvSpPr>
          <p:cNvPr id="6" name="5 Marcador de pie de página"/>
          <p:cNvSpPr>
            <a:spLocks noGrp="1"/>
          </p:cNvSpPr>
          <p:nvPr>
            <p:ph type="ftr" sz="quarter" idx="11"/>
          </p:nvPr>
        </p:nvSpPr>
        <p:spPr/>
        <p:txBody>
          <a:bodyPr/>
          <a:lstStyle/>
          <a:p>
            <a:endParaRPr lang="es-AR" dirty="0"/>
          </a:p>
        </p:txBody>
      </p:sp>
      <p:sp>
        <p:nvSpPr>
          <p:cNvPr id="7" name="6 Marcador de número de diapositiva"/>
          <p:cNvSpPr>
            <a:spLocks noGrp="1"/>
          </p:cNvSpPr>
          <p:nvPr>
            <p:ph type="sldNum" sz="quarter" idx="12"/>
          </p:nvPr>
        </p:nvSpPr>
        <p:spPr/>
        <p:txBody>
          <a:bodyPr/>
          <a:lstStyle/>
          <a:p>
            <a:fld id="{42845145-069E-477E-94BB-4145F808C639}" type="slidenum">
              <a:rPr lang="es-AR" smtClean="0"/>
              <a:t>‹Nº›</a:t>
            </a:fld>
            <a:endParaRPr lang="es-AR" dirty="0"/>
          </a:p>
        </p:txBody>
      </p:sp>
    </p:spTree>
    <p:extLst>
      <p:ext uri="{BB962C8B-B14F-4D97-AF65-F5344CB8AC3E}">
        <p14:creationId xmlns:p14="http://schemas.microsoft.com/office/powerpoint/2010/main" val="38104944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7" name="6 Marcador de fecha"/>
          <p:cNvSpPr>
            <a:spLocks noGrp="1"/>
          </p:cNvSpPr>
          <p:nvPr>
            <p:ph type="dt" sz="half" idx="10"/>
          </p:nvPr>
        </p:nvSpPr>
        <p:spPr/>
        <p:txBody>
          <a:bodyPr/>
          <a:lstStyle/>
          <a:p>
            <a:fld id="{BADDAC0C-EAF7-48B6-A76B-C68C1349798C}" type="datetimeFigureOut">
              <a:rPr lang="es-AR" smtClean="0"/>
              <a:t>22/02/2015</a:t>
            </a:fld>
            <a:endParaRPr lang="es-AR" dirty="0"/>
          </a:p>
        </p:txBody>
      </p:sp>
      <p:sp>
        <p:nvSpPr>
          <p:cNvPr id="8" name="7 Marcador de pie de página"/>
          <p:cNvSpPr>
            <a:spLocks noGrp="1"/>
          </p:cNvSpPr>
          <p:nvPr>
            <p:ph type="ftr" sz="quarter" idx="11"/>
          </p:nvPr>
        </p:nvSpPr>
        <p:spPr/>
        <p:txBody>
          <a:bodyPr/>
          <a:lstStyle/>
          <a:p>
            <a:endParaRPr lang="es-AR" dirty="0"/>
          </a:p>
        </p:txBody>
      </p:sp>
      <p:sp>
        <p:nvSpPr>
          <p:cNvPr id="9" name="8 Marcador de número de diapositiva"/>
          <p:cNvSpPr>
            <a:spLocks noGrp="1"/>
          </p:cNvSpPr>
          <p:nvPr>
            <p:ph type="sldNum" sz="quarter" idx="12"/>
          </p:nvPr>
        </p:nvSpPr>
        <p:spPr/>
        <p:txBody>
          <a:bodyPr/>
          <a:lstStyle/>
          <a:p>
            <a:fld id="{42845145-069E-477E-94BB-4145F808C639}" type="slidenum">
              <a:rPr lang="es-AR" smtClean="0"/>
              <a:t>‹Nº›</a:t>
            </a:fld>
            <a:endParaRPr lang="es-AR" dirty="0"/>
          </a:p>
        </p:txBody>
      </p:sp>
    </p:spTree>
    <p:extLst>
      <p:ext uri="{BB962C8B-B14F-4D97-AF65-F5344CB8AC3E}">
        <p14:creationId xmlns:p14="http://schemas.microsoft.com/office/powerpoint/2010/main" val="30458467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fecha"/>
          <p:cNvSpPr>
            <a:spLocks noGrp="1"/>
          </p:cNvSpPr>
          <p:nvPr>
            <p:ph type="dt" sz="half" idx="10"/>
          </p:nvPr>
        </p:nvSpPr>
        <p:spPr/>
        <p:txBody>
          <a:bodyPr/>
          <a:lstStyle/>
          <a:p>
            <a:fld id="{BADDAC0C-EAF7-48B6-A76B-C68C1349798C}" type="datetimeFigureOut">
              <a:rPr lang="es-AR" smtClean="0"/>
              <a:t>22/02/2015</a:t>
            </a:fld>
            <a:endParaRPr lang="es-AR" dirty="0"/>
          </a:p>
        </p:txBody>
      </p:sp>
      <p:sp>
        <p:nvSpPr>
          <p:cNvPr id="4" name="3 Marcador de pie de página"/>
          <p:cNvSpPr>
            <a:spLocks noGrp="1"/>
          </p:cNvSpPr>
          <p:nvPr>
            <p:ph type="ftr" sz="quarter" idx="11"/>
          </p:nvPr>
        </p:nvSpPr>
        <p:spPr/>
        <p:txBody>
          <a:bodyPr/>
          <a:lstStyle/>
          <a:p>
            <a:endParaRPr lang="es-AR" dirty="0"/>
          </a:p>
        </p:txBody>
      </p:sp>
      <p:sp>
        <p:nvSpPr>
          <p:cNvPr id="5" name="4 Marcador de número de diapositiva"/>
          <p:cNvSpPr>
            <a:spLocks noGrp="1"/>
          </p:cNvSpPr>
          <p:nvPr>
            <p:ph type="sldNum" sz="quarter" idx="12"/>
          </p:nvPr>
        </p:nvSpPr>
        <p:spPr/>
        <p:txBody>
          <a:bodyPr/>
          <a:lstStyle/>
          <a:p>
            <a:fld id="{42845145-069E-477E-94BB-4145F808C639}" type="slidenum">
              <a:rPr lang="es-AR" smtClean="0"/>
              <a:t>‹Nº›</a:t>
            </a:fld>
            <a:endParaRPr lang="es-AR" dirty="0"/>
          </a:p>
        </p:txBody>
      </p:sp>
    </p:spTree>
    <p:extLst>
      <p:ext uri="{BB962C8B-B14F-4D97-AF65-F5344CB8AC3E}">
        <p14:creationId xmlns:p14="http://schemas.microsoft.com/office/powerpoint/2010/main" val="24082213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ADDAC0C-EAF7-48B6-A76B-C68C1349798C}" type="datetimeFigureOut">
              <a:rPr lang="es-AR" smtClean="0"/>
              <a:t>22/02/2015</a:t>
            </a:fld>
            <a:endParaRPr lang="es-AR" dirty="0"/>
          </a:p>
        </p:txBody>
      </p:sp>
      <p:sp>
        <p:nvSpPr>
          <p:cNvPr id="3" name="2 Marcador de pie de página"/>
          <p:cNvSpPr>
            <a:spLocks noGrp="1"/>
          </p:cNvSpPr>
          <p:nvPr>
            <p:ph type="ftr" sz="quarter" idx="11"/>
          </p:nvPr>
        </p:nvSpPr>
        <p:spPr/>
        <p:txBody>
          <a:bodyPr/>
          <a:lstStyle/>
          <a:p>
            <a:endParaRPr lang="es-AR" dirty="0"/>
          </a:p>
        </p:txBody>
      </p:sp>
      <p:sp>
        <p:nvSpPr>
          <p:cNvPr id="4" name="3 Marcador de número de diapositiva"/>
          <p:cNvSpPr>
            <a:spLocks noGrp="1"/>
          </p:cNvSpPr>
          <p:nvPr>
            <p:ph type="sldNum" sz="quarter" idx="12"/>
          </p:nvPr>
        </p:nvSpPr>
        <p:spPr/>
        <p:txBody>
          <a:bodyPr/>
          <a:lstStyle/>
          <a:p>
            <a:fld id="{42845145-069E-477E-94BB-4145F808C639}" type="slidenum">
              <a:rPr lang="es-AR" smtClean="0"/>
              <a:t>‹Nº›</a:t>
            </a:fld>
            <a:endParaRPr lang="es-AR" dirty="0"/>
          </a:p>
        </p:txBody>
      </p:sp>
    </p:spTree>
    <p:extLst>
      <p:ext uri="{BB962C8B-B14F-4D97-AF65-F5344CB8AC3E}">
        <p14:creationId xmlns:p14="http://schemas.microsoft.com/office/powerpoint/2010/main" val="18623698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AR"/>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ADDAC0C-EAF7-48B6-A76B-C68C1349798C}" type="datetimeFigureOut">
              <a:rPr lang="es-AR" smtClean="0"/>
              <a:t>22/02/2015</a:t>
            </a:fld>
            <a:endParaRPr lang="es-AR" dirty="0"/>
          </a:p>
        </p:txBody>
      </p:sp>
      <p:sp>
        <p:nvSpPr>
          <p:cNvPr id="6" name="5 Marcador de pie de página"/>
          <p:cNvSpPr>
            <a:spLocks noGrp="1"/>
          </p:cNvSpPr>
          <p:nvPr>
            <p:ph type="ftr" sz="quarter" idx="11"/>
          </p:nvPr>
        </p:nvSpPr>
        <p:spPr/>
        <p:txBody>
          <a:bodyPr/>
          <a:lstStyle/>
          <a:p>
            <a:endParaRPr lang="es-AR" dirty="0"/>
          </a:p>
        </p:txBody>
      </p:sp>
      <p:sp>
        <p:nvSpPr>
          <p:cNvPr id="7" name="6 Marcador de número de diapositiva"/>
          <p:cNvSpPr>
            <a:spLocks noGrp="1"/>
          </p:cNvSpPr>
          <p:nvPr>
            <p:ph type="sldNum" sz="quarter" idx="12"/>
          </p:nvPr>
        </p:nvSpPr>
        <p:spPr/>
        <p:txBody>
          <a:bodyPr/>
          <a:lstStyle/>
          <a:p>
            <a:fld id="{42845145-069E-477E-94BB-4145F808C639}" type="slidenum">
              <a:rPr lang="es-AR" smtClean="0"/>
              <a:t>‹Nº›</a:t>
            </a:fld>
            <a:endParaRPr lang="es-AR" dirty="0"/>
          </a:p>
        </p:txBody>
      </p:sp>
    </p:spTree>
    <p:extLst>
      <p:ext uri="{BB962C8B-B14F-4D97-AF65-F5344CB8AC3E}">
        <p14:creationId xmlns:p14="http://schemas.microsoft.com/office/powerpoint/2010/main" val="14179821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AR"/>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AR"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ADDAC0C-EAF7-48B6-A76B-C68C1349798C}" type="datetimeFigureOut">
              <a:rPr lang="es-AR" smtClean="0"/>
              <a:t>22/02/2015</a:t>
            </a:fld>
            <a:endParaRPr lang="es-AR" dirty="0"/>
          </a:p>
        </p:txBody>
      </p:sp>
      <p:sp>
        <p:nvSpPr>
          <p:cNvPr id="6" name="5 Marcador de pie de página"/>
          <p:cNvSpPr>
            <a:spLocks noGrp="1"/>
          </p:cNvSpPr>
          <p:nvPr>
            <p:ph type="ftr" sz="quarter" idx="11"/>
          </p:nvPr>
        </p:nvSpPr>
        <p:spPr/>
        <p:txBody>
          <a:bodyPr/>
          <a:lstStyle/>
          <a:p>
            <a:endParaRPr lang="es-AR" dirty="0"/>
          </a:p>
        </p:txBody>
      </p:sp>
      <p:sp>
        <p:nvSpPr>
          <p:cNvPr id="7" name="6 Marcador de número de diapositiva"/>
          <p:cNvSpPr>
            <a:spLocks noGrp="1"/>
          </p:cNvSpPr>
          <p:nvPr>
            <p:ph type="sldNum" sz="quarter" idx="12"/>
          </p:nvPr>
        </p:nvSpPr>
        <p:spPr/>
        <p:txBody>
          <a:bodyPr/>
          <a:lstStyle/>
          <a:p>
            <a:fld id="{42845145-069E-477E-94BB-4145F808C639}" type="slidenum">
              <a:rPr lang="es-AR" smtClean="0"/>
              <a:t>‹Nº›</a:t>
            </a:fld>
            <a:endParaRPr lang="es-AR" dirty="0"/>
          </a:p>
        </p:txBody>
      </p:sp>
    </p:spTree>
    <p:extLst>
      <p:ext uri="{BB962C8B-B14F-4D97-AF65-F5344CB8AC3E}">
        <p14:creationId xmlns:p14="http://schemas.microsoft.com/office/powerpoint/2010/main" val="26566092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p>
            <a:fld id="{BADDAC0C-EAF7-48B6-A76B-C68C1349798C}" type="datetimeFigureOut">
              <a:rPr lang="es-AR" smtClean="0"/>
              <a:t>22/02/2015</a:t>
            </a:fld>
            <a:endParaRPr lang="es-AR" dirty="0"/>
          </a:p>
        </p:txBody>
      </p:sp>
      <p:sp>
        <p:nvSpPr>
          <p:cNvPr id="5" name="4 Marcador de pie de página"/>
          <p:cNvSpPr>
            <a:spLocks noGrp="1"/>
          </p:cNvSpPr>
          <p:nvPr>
            <p:ph type="ftr" sz="quarter" idx="11"/>
          </p:nvPr>
        </p:nvSpPr>
        <p:spPr/>
        <p:txBody>
          <a:bodyPr/>
          <a:lstStyle/>
          <a:p>
            <a:endParaRPr lang="es-AR" dirty="0"/>
          </a:p>
        </p:txBody>
      </p:sp>
      <p:sp>
        <p:nvSpPr>
          <p:cNvPr id="6" name="5 Marcador de número de diapositiva"/>
          <p:cNvSpPr>
            <a:spLocks noGrp="1"/>
          </p:cNvSpPr>
          <p:nvPr>
            <p:ph type="sldNum" sz="quarter" idx="12"/>
          </p:nvPr>
        </p:nvSpPr>
        <p:spPr/>
        <p:txBody>
          <a:bodyPr/>
          <a:lstStyle/>
          <a:p>
            <a:fld id="{42845145-069E-477E-94BB-4145F808C639}" type="slidenum">
              <a:rPr lang="es-AR" smtClean="0"/>
              <a:t>‹Nº›</a:t>
            </a:fld>
            <a:endParaRPr lang="es-AR" dirty="0"/>
          </a:p>
        </p:txBody>
      </p:sp>
    </p:spTree>
    <p:extLst>
      <p:ext uri="{BB962C8B-B14F-4D97-AF65-F5344CB8AC3E}">
        <p14:creationId xmlns:p14="http://schemas.microsoft.com/office/powerpoint/2010/main" val="16301161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AR"/>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p>
            <a:fld id="{BADDAC0C-EAF7-48B6-A76B-C68C1349798C}" type="datetimeFigureOut">
              <a:rPr lang="es-AR" smtClean="0"/>
              <a:t>22/02/2015</a:t>
            </a:fld>
            <a:endParaRPr lang="es-AR" dirty="0"/>
          </a:p>
        </p:txBody>
      </p:sp>
      <p:sp>
        <p:nvSpPr>
          <p:cNvPr id="5" name="4 Marcador de pie de página"/>
          <p:cNvSpPr>
            <a:spLocks noGrp="1"/>
          </p:cNvSpPr>
          <p:nvPr>
            <p:ph type="ftr" sz="quarter" idx="11"/>
          </p:nvPr>
        </p:nvSpPr>
        <p:spPr/>
        <p:txBody>
          <a:bodyPr/>
          <a:lstStyle/>
          <a:p>
            <a:endParaRPr lang="es-AR" dirty="0"/>
          </a:p>
        </p:txBody>
      </p:sp>
      <p:sp>
        <p:nvSpPr>
          <p:cNvPr id="6" name="5 Marcador de número de diapositiva"/>
          <p:cNvSpPr>
            <a:spLocks noGrp="1"/>
          </p:cNvSpPr>
          <p:nvPr>
            <p:ph type="sldNum" sz="quarter" idx="12"/>
          </p:nvPr>
        </p:nvSpPr>
        <p:spPr/>
        <p:txBody>
          <a:bodyPr/>
          <a:lstStyle/>
          <a:p>
            <a:fld id="{42845145-069E-477E-94BB-4145F808C639}" type="slidenum">
              <a:rPr lang="es-AR" smtClean="0"/>
              <a:t>‹Nº›</a:t>
            </a:fld>
            <a:endParaRPr lang="es-AR" dirty="0"/>
          </a:p>
        </p:txBody>
      </p:sp>
    </p:spTree>
    <p:extLst>
      <p:ext uri="{BB962C8B-B14F-4D97-AF65-F5344CB8AC3E}">
        <p14:creationId xmlns:p14="http://schemas.microsoft.com/office/powerpoint/2010/main" val="399790300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AR"/>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AR"/>
          </a:p>
        </p:txBody>
      </p:sp>
      <p:sp>
        <p:nvSpPr>
          <p:cNvPr id="4" name="3 Marcador de fecha"/>
          <p:cNvSpPr>
            <a:spLocks noGrp="1"/>
          </p:cNvSpPr>
          <p:nvPr>
            <p:ph type="dt" sz="half" idx="10"/>
          </p:nvPr>
        </p:nvSpPr>
        <p:spPr/>
        <p:txBody>
          <a:bodyPr/>
          <a:lstStyle>
            <a:lvl1pPr>
              <a:defRPr/>
            </a:lvl1pPr>
          </a:lstStyle>
          <a:p>
            <a:endParaRPr lang="es-ES" dirty="0">
              <a:solidFill>
                <a:srgbClr val="000000"/>
              </a:solidFill>
            </a:endParaRPr>
          </a:p>
        </p:txBody>
      </p:sp>
    </p:spTree>
    <p:extLst>
      <p:ext uri="{BB962C8B-B14F-4D97-AF65-F5344CB8AC3E}">
        <p14:creationId xmlns:p14="http://schemas.microsoft.com/office/powerpoint/2010/main" val="26161360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ADDAC0C-EAF7-48B6-A76B-C68C1349798C}" type="datetimeFigureOut">
              <a:rPr lang="es-AR" smtClean="0"/>
              <a:t>22/02/2015</a:t>
            </a:fld>
            <a:endParaRPr lang="es-AR"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AR"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2845145-069E-477E-94BB-4145F808C639}" type="slidenum">
              <a:rPr lang="es-AR" smtClean="0"/>
              <a:t>‹Nº›</a:t>
            </a:fld>
            <a:endParaRPr lang="es-AR" dirty="0"/>
          </a:p>
        </p:txBody>
      </p:sp>
    </p:spTree>
    <p:extLst>
      <p:ext uri="{BB962C8B-B14F-4D97-AF65-F5344CB8AC3E}">
        <p14:creationId xmlns:p14="http://schemas.microsoft.com/office/powerpoint/2010/main" val="16116258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dirty="0"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1.jpg"/><Relationship Id="rId7" Type="http://schemas.microsoft.com/office/2007/relationships/hdphoto" Target="../media/hdphoto2.wdp"/><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3.png"/><Relationship Id="rId5" Type="http://schemas.microsoft.com/office/2007/relationships/hdphoto" Target="../media/hdphoto1.wdp"/><Relationship Id="rId4" Type="http://schemas.openxmlformats.org/officeDocument/2006/relationships/image" Target="../media/image2.png"/><Relationship Id="rId9" Type="http://schemas.microsoft.com/office/2007/relationships/hdphoto" Target="../media/hdphoto3.wdp"/></Relationships>
</file>

<file path=ppt/slides/_rels/slide2.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9.jpg"/><Relationship Id="rId7" Type="http://schemas.microsoft.com/office/2007/relationships/hdphoto" Target="../media/hdphoto5.wdp"/><Relationship Id="rId2" Type="http://schemas.openxmlformats.org/officeDocument/2006/relationships/image" Target="../media/image5.jpg"/><Relationship Id="rId1" Type="http://schemas.openxmlformats.org/officeDocument/2006/relationships/slideLayout" Target="../slideLayouts/slideLayout7.xml"/><Relationship Id="rId6" Type="http://schemas.openxmlformats.org/officeDocument/2006/relationships/image" Target="../media/image11.png"/><Relationship Id="rId11" Type="http://schemas.microsoft.com/office/2007/relationships/hdphoto" Target="../media/hdphoto7.wdp"/><Relationship Id="rId5" Type="http://schemas.microsoft.com/office/2007/relationships/hdphoto" Target="../media/hdphoto4.wdp"/><Relationship Id="rId10" Type="http://schemas.openxmlformats.org/officeDocument/2006/relationships/image" Target="../media/image13.png"/><Relationship Id="rId4" Type="http://schemas.openxmlformats.org/officeDocument/2006/relationships/image" Target="../media/image10.png"/><Relationship Id="rId9" Type="http://schemas.microsoft.com/office/2007/relationships/hdphoto" Target="../media/hdphoto6.wdp"/></Relationships>
</file>

<file path=ppt/slides/_rels/slide6.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8" Type="http://schemas.microsoft.com/office/2007/relationships/hdphoto" Target="../media/hdphoto10.wdp"/><Relationship Id="rId3" Type="http://schemas.openxmlformats.org/officeDocument/2006/relationships/image" Target="../media/image19.png"/><Relationship Id="rId7" Type="http://schemas.openxmlformats.org/officeDocument/2006/relationships/image" Target="../media/image21.png"/><Relationship Id="rId2" Type="http://schemas.openxmlformats.org/officeDocument/2006/relationships/image" Target="../media/image5.jpg"/><Relationship Id="rId1" Type="http://schemas.openxmlformats.org/officeDocument/2006/relationships/slideLayout" Target="../slideLayouts/slideLayout7.xml"/><Relationship Id="rId6" Type="http://schemas.microsoft.com/office/2007/relationships/hdphoto" Target="../media/hdphoto9.wdp"/><Relationship Id="rId5" Type="http://schemas.openxmlformats.org/officeDocument/2006/relationships/image" Target="../media/image20.png"/><Relationship Id="rId4" Type="http://schemas.microsoft.com/office/2007/relationships/hdphoto" Target="../media/hdphoto8.wdp"/></Relationships>
</file>

<file path=ppt/slides/_rels/slide1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8" Type="http://schemas.openxmlformats.org/officeDocument/2006/relationships/image" Target="../media/image26.png"/><Relationship Id="rId13" Type="http://schemas.openxmlformats.org/officeDocument/2006/relationships/hyperlink" Target="https://vk.com/mispps" TargetMode="External"/><Relationship Id="rId3" Type="http://schemas.openxmlformats.org/officeDocument/2006/relationships/image" Target="../media/image23.png"/><Relationship Id="rId7" Type="http://schemas.openxmlformats.org/officeDocument/2006/relationships/hyperlink" Target="https://www.facebook.com/mispps" TargetMode="External"/><Relationship Id="rId12" Type="http://schemas.openxmlformats.org/officeDocument/2006/relationships/image" Target="../media/image28.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25.png"/><Relationship Id="rId11" Type="http://schemas.openxmlformats.org/officeDocument/2006/relationships/hyperlink" Target="https://plus.google.com/+Mispps/" TargetMode="External"/><Relationship Id="rId5" Type="http://schemas.openxmlformats.org/officeDocument/2006/relationships/image" Target="../media/image24.png"/><Relationship Id="rId10" Type="http://schemas.openxmlformats.org/officeDocument/2006/relationships/image" Target="../media/image2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2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6" name="5 Imagen"/>
          <p:cNvPicPr>
            <a:picLocks noChangeAspect="1"/>
          </p:cNvPicPr>
          <p:nvPr/>
        </p:nvPicPr>
        <p:blipFill>
          <a:blip r:embed="rId4">
            <a:extLst>
              <a:ext uri="{BEBA8EAE-BF5A-486C-A8C5-ECC9F3942E4B}">
                <a14:imgProps xmlns:a14="http://schemas.microsoft.com/office/drawing/2010/main">
                  <a14:imgLayer r:embed="rId5">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259247" y="3528731"/>
            <a:ext cx="6945362" cy="3340776"/>
          </a:xfrm>
          <a:prstGeom prst="rect">
            <a:avLst/>
          </a:prstGeom>
        </p:spPr>
      </p:pic>
      <p:pic>
        <p:nvPicPr>
          <p:cNvPr id="3" name="2 Imagen"/>
          <p:cNvPicPr>
            <a:picLocks noChangeAspect="1"/>
          </p:cNvPicPr>
          <p:nvPr/>
        </p:nvPicPr>
        <p:blipFill>
          <a:blip r:embed="rId6">
            <a:extLst>
              <a:ext uri="{BEBA8EAE-BF5A-486C-A8C5-ECC9F3942E4B}">
                <a14:imgProps xmlns:a14="http://schemas.microsoft.com/office/drawing/2010/main">
                  <a14:imgLayer r:embed="rId7">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1624707" y="1880674"/>
            <a:ext cx="1588727" cy="3296113"/>
          </a:xfrm>
          <a:prstGeom prst="rect">
            <a:avLst/>
          </a:prstGeom>
        </p:spPr>
      </p:pic>
      <p:pic>
        <p:nvPicPr>
          <p:cNvPr id="5" name="4 Imagen"/>
          <p:cNvPicPr>
            <a:picLocks noChangeAspect="1"/>
          </p:cNvPicPr>
          <p:nvPr/>
        </p:nvPicPr>
        <p:blipFill>
          <a:blip r:embed="rId8" cstate="print">
            <a:extLst>
              <a:ext uri="{BEBA8EAE-BF5A-486C-A8C5-ECC9F3942E4B}">
                <a14:imgProps xmlns:a14="http://schemas.microsoft.com/office/drawing/2010/main">
                  <a14:imgLayer r:embed="rId9">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2699792" y="2744159"/>
            <a:ext cx="1322068" cy="991010"/>
          </a:xfrm>
          <a:prstGeom prst="rect">
            <a:avLst/>
          </a:prstGeom>
        </p:spPr>
      </p:pic>
      <p:sp>
        <p:nvSpPr>
          <p:cNvPr id="7" name="6 Nube"/>
          <p:cNvSpPr/>
          <p:nvPr/>
        </p:nvSpPr>
        <p:spPr>
          <a:xfrm>
            <a:off x="3360826" y="2617883"/>
            <a:ext cx="5538550" cy="662875"/>
          </a:xfrm>
          <a:prstGeom prst="cloud">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3600" dirty="0" smtClean="0">
                <a:latin typeface="Vivaldi" pitchFamily="66" charset="0"/>
              </a:rPr>
              <a:t>La sabiduría del sultán  </a:t>
            </a:r>
            <a:endParaRPr lang="es-AR" sz="3600" dirty="0">
              <a:latin typeface="Vivaldi" pitchFamily="66" charset="0"/>
            </a:endParaRPr>
          </a:p>
        </p:txBody>
      </p:sp>
    </p:spTree>
    <p:extLst>
      <p:ext uri="{BB962C8B-B14F-4D97-AF65-F5344CB8AC3E}">
        <p14:creationId xmlns:p14="http://schemas.microsoft.com/office/powerpoint/2010/main" val="2250193948"/>
      </p:ext>
    </p:extLst>
  </p:cSld>
  <p:clrMapOvr>
    <a:masterClrMapping/>
  </p:clrMapOvr>
  <mc:AlternateContent xmlns:mc="http://schemas.openxmlformats.org/markup-compatibility/2006">
    <mc:Choice xmlns:p14="http://schemas.microsoft.com/office/powerpoint/2010/main" Requires="p14">
      <p:transition spd="slow" p14:dur="2500">
        <p:zoom/>
        <p:sndAc>
          <p:stSnd loop="1">
            <p:snd r:embed="rId2" name="10_-_dombres_et_de_lumires.wav"/>
          </p:stSnd>
        </p:sndAc>
      </p:transition>
    </mc:Choice>
    <mc:Fallback>
      <p:transition spd="slow">
        <p:zoom/>
        <p:sndAc>
          <p:stSnd loop="1">
            <p:snd r:embed="rId2" name="10_-_dombres_et_de_lumir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3" name="2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4488" y="1484783"/>
            <a:ext cx="3620776" cy="4047753"/>
          </a:xfrm>
          <a:prstGeom prst="rect">
            <a:avLst/>
          </a:prstGeom>
          <a:effectLst>
            <a:glow rad="127000">
              <a:schemeClr val="accent5">
                <a:lumMod val="20000"/>
                <a:lumOff val="80000"/>
                <a:alpha val="50000"/>
              </a:schemeClr>
            </a:glow>
            <a:softEdge rad="317500"/>
          </a:effectLst>
        </p:spPr>
      </p:pic>
      <p:sp>
        <p:nvSpPr>
          <p:cNvPr id="2" name="1 CuadroTexto"/>
          <p:cNvSpPr txBox="1"/>
          <p:nvPr/>
        </p:nvSpPr>
        <p:spPr>
          <a:xfrm>
            <a:off x="4644007" y="692503"/>
            <a:ext cx="4320481" cy="5632311"/>
          </a:xfrm>
          <a:prstGeom prst="rect">
            <a:avLst/>
          </a:prstGeom>
          <a:noFill/>
        </p:spPr>
        <p:txBody>
          <a:bodyPr wrap="square" rtlCol="0">
            <a:spAutoFit/>
          </a:bodyPr>
          <a:lstStyle/>
          <a:p>
            <a:r>
              <a:rPr lang="es-ES" sz="2400" b="1" dirty="0" smtClean="0">
                <a:solidFill>
                  <a:srgbClr val="4E3593"/>
                </a:solidFill>
                <a:latin typeface="Vivaldi" pitchFamily="66" charset="0"/>
              </a:rPr>
              <a:t>Cuenta  la historia ,que una vez existió  un reino donde gobernaba un sultán, era este, un rey , honesto ,muy, sabio; generoso  y comprensivo, pero también muy severo  a la hora de aplicar justicia, era muy querido por  gran parte  los habitantes de su reino, un día su más fiel  colaborador ,el ministro de finanzas, enfermo y finalmente fallecio,este ministro era conocido por todos ,por que era bondadoso, ,compasivo y comprometido ,con los problemas cotidianos del  reino ,hombre confiable y de conducta intachable, hacia muchos años que se había ganado la confianza del monarca y este lo contaba como uno de sus mejores amigos.</a:t>
            </a:r>
            <a:endParaRPr lang="es-AR" sz="2400" b="1" dirty="0">
              <a:solidFill>
                <a:srgbClr val="4E3593"/>
              </a:solidFill>
              <a:latin typeface="Vivaldi" pitchFamily="66" charset="0"/>
            </a:endParaRPr>
          </a:p>
        </p:txBody>
      </p:sp>
    </p:spTree>
    <p:extLst>
      <p:ext uri="{BB962C8B-B14F-4D97-AF65-F5344CB8AC3E}">
        <p14:creationId xmlns:p14="http://schemas.microsoft.com/office/powerpoint/2010/main" val="1834529706"/>
      </p:ext>
    </p:extLst>
  </p:cSld>
  <p:clrMapOvr>
    <a:masterClrMapping/>
  </p:clrMapOvr>
  <mc:AlternateContent xmlns:mc="http://schemas.openxmlformats.org/markup-compatibility/2006" xmlns:p14="http://schemas.microsoft.com/office/powerpoint/2010/main">
    <mc:Choice Requires="p14">
      <p:transition spd="slow" p14:dur="2500">
        <p:fade/>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sp>
        <p:nvSpPr>
          <p:cNvPr id="3" name="2 CuadroTexto"/>
          <p:cNvSpPr txBox="1"/>
          <p:nvPr/>
        </p:nvSpPr>
        <p:spPr>
          <a:xfrm>
            <a:off x="4644008" y="836712"/>
            <a:ext cx="4248472" cy="5262979"/>
          </a:xfrm>
          <a:prstGeom prst="rect">
            <a:avLst/>
          </a:prstGeom>
          <a:noFill/>
        </p:spPr>
        <p:txBody>
          <a:bodyPr wrap="square" rtlCol="0">
            <a:spAutoFit/>
          </a:bodyPr>
          <a:lstStyle/>
          <a:p>
            <a:r>
              <a:rPr lang="es-ES" sz="2400" b="1" dirty="0" smtClean="0">
                <a:solidFill>
                  <a:srgbClr val="4E3593"/>
                </a:solidFill>
                <a:latin typeface="Vivaldi" pitchFamily="66" charset="0"/>
              </a:rPr>
              <a:t>El tener que reemplazar a su antiguo   y leal administrador, ahondó más su tristeza ,sabia que no seria una tarea fácil el encontrar a un hombre con los peculiares dotes de su amigo, los que conformaban su corte no reunían los conocimientos necesarios  para cubrir el cargo. Envió  mensajeros por todo su reino convocando hombres que supieran de finanzas, al día siguiente una larga fila de  postulantes se hallaban en la entrada del palacio, las grandes puertas se abrieron y los hombres fueron  llevados a un gran salón exquisitamente adornado, donde se encontraba el rey,</a:t>
            </a:r>
            <a:endParaRPr lang="es-AR" sz="2400" b="1" dirty="0">
              <a:solidFill>
                <a:srgbClr val="4E3593"/>
              </a:solidFill>
              <a:latin typeface="Vivaldi" pitchFamily="66" charset="0"/>
            </a:endParaRPr>
          </a:p>
        </p:txBody>
      </p:sp>
      <p:pic>
        <p:nvPicPr>
          <p:cNvPr id="4" name="3 Imagen"/>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8486" y="1716457"/>
            <a:ext cx="3422519" cy="3503487"/>
          </a:xfrm>
          <a:prstGeom prst="rect">
            <a:avLst/>
          </a:prstGeom>
          <a:effectLst>
            <a:glow rad="127000">
              <a:schemeClr val="accent1">
                <a:lumMod val="20000"/>
                <a:lumOff val="80000"/>
                <a:alpha val="50000"/>
              </a:schemeClr>
            </a:glow>
            <a:softEdge rad="317500"/>
          </a:effectLst>
        </p:spPr>
      </p:pic>
    </p:spTree>
    <p:extLst>
      <p:ext uri="{BB962C8B-B14F-4D97-AF65-F5344CB8AC3E}">
        <p14:creationId xmlns:p14="http://schemas.microsoft.com/office/powerpoint/2010/main" val="1636070212"/>
      </p:ext>
    </p:extLst>
  </p:cSld>
  <p:clrMapOvr>
    <a:masterClrMapping/>
  </p:clrMapOvr>
  <mc:AlternateContent xmlns:mc="http://schemas.openxmlformats.org/markup-compatibility/2006" xmlns:p14="http://schemas.microsoft.com/office/powerpoint/2010/main">
    <mc:Choice Requires="p14">
      <p:transition spd="slow" p14:dur="2500">
        <p14:ripple/>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sp>
        <p:nvSpPr>
          <p:cNvPr id="5" name="4 CuadroTexto"/>
          <p:cNvSpPr txBox="1"/>
          <p:nvPr/>
        </p:nvSpPr>
        <p:spPr>
          <a:xfrm>
            <a:off x="4139952" y="723166"/>
            <a:ext cx="4752528" cy="5632311"/>
          </a:xfrm>
          <a:prstGeom prst="rect">
            <a:avLst/>
          </a:prstGeom>
          <a:noFill/>
        </p:spPr>
        <p:txBody>
          <a:bodyPr wrap="square" rtlCol="0">
            <a:spAutoFit/>
          </a:bodyPr>
          <a:lstStyle/>
          <a:p>
            <a:r>
              <a:rPr lang="es-ES" sz="2400" b="1" i="1" dirty="0" smtClean="0">
                <a:solidFill>
                  <a:srgbClr val="4E3593"/>
                </a:solidFill>
                <a:latin typeface="Vivaldi" pitchFamily="66" charset="0"/>
              </a:rPr>
              <a:t>El escriba del rey iba tomando nota de los nombres y procedencia de los hombres a medida que se presentaban, luego el monarca los interrogaba con una serie de preguntas ingeniosas ,a fin de conocer sus cualidades y sus verdaderas intenciones, si las respuestas  lo conformaban los separaba y los enviaba a un cuarto contiguo y de los que no quedaba conforme o intuía que  no hablaban con sinceridad, los despachaba, así; de casi cien postulantes que se habían presentado, quedaron en el cuarto un grupo de nueve  hombres, los hizo regresar  acompañados por un sirviente , una vez reunidos, les dijo:-aún debo decidir quien de ustedes  ocupara el puesto ,iremos ahora a la sala del tesoro.</a:t>
            </a:r>
          </a:p>
        </p:txBody>
      </p:sp>
      <p:pic>
        <p:nvPicPr>
          <p:cNvPr id="3" name="2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9552" y="1914495"/>
            <a:ext cx="3294484" cy="2880320"/>
          </a:xfrm>
          <a:prstGeom prst="rect">
            <a:avLst/>
          </a:prstGeom>
          <a:effectLst>
            <a:glow rad="127000">
              <a:schemeClr val="tx2">
                <a:lumMod val="20000"/>
                <a:lumOff val="80000"/>
                <a:alpha val="50000"/>
              </a:schemeClr>
            </a:glow>
            <a:softEdge rad="317500"/>
          </a:effectLst>
        </p:spPr>
      </p:pic>
    </p:spTree>
    <p:extLst>
      <p:ext uri="{BB962C8B-B14F-4D97-AF65-F5344CB8AC3E}">
        <p14:creationId xmlns:p14="http://schemas.microsoft.com/office/powerpoint/2010/main" val="2216711556"/>
      </p:ext>
    </p:extLst>
  </p:cSld>
  <p:clrMapOvr>
    <a:masterClrMapping/>
  </p:clrMapOvr>
  <mc:AlternateContent xmlns:mc="http://schemas.openxmlformats.org/markup-compatibility/2006" xmlns:p14="http://schemas.microsoft.com/office/powerpoint/2010/main">
    <mc:Choice Requires="p14">
      <p:transition spd="slow" p14:dur="2000">
        <p:randomBar dir="vert"/>
      </p:transition>
    </mc:Choice>
    <mc:Fallback xmlns="">
      <p:transition spd="slow">
        <p:randomBar dir="vert"/>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sp>
        <p:nvSpPr>
          <p:cNvPr id="5" name="4 Nube"/>
          <p:cNvSpPr/>
          <p:nvPr/>
        </p:nvSpPr>
        <p:spPr>
          <a:xfrm>
            <a:off x="575047" y="2635834"/>
            <a:ext cx="3645652" cy="2233326"/>
          </a:xfrm>
          <a:prstGeom prst="cloud">
            <a:avLst/>
          </a:prstGeom>
          <a:blipFill dpi="0" rotWithShape="1">
            <a:blip r:embed="rId3">
              <a:alphaModFix amt="80000"/>
            </a:blip>
            <a:srcRect/>
            <a:stretch>
              <a:fillRect/>
            </a:stretch>
          </a:blipFill>
          <a:ln>
            <a:noFill/>
          </a:ln>
          <a:effectLst>
            <a:glow rad="127000">
              <a:schemeClr val="accent5">
                <a:lumMod val="20000"/>
                <a:lumOff val="80000"/>
                <a:alpha val="50000"/>
              </a:schemeClr>
            </a:glow>
            <a:softEdge rad="254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dirty="0"/>
          </a:p>
        </p:txBody>
      </p:sp>
      <p:pic>
        <p:nvPicPr>
          <p:cNvPr id="2" name="1 Imagen"/>
          <p:cNvPicPr>
            <a:picLocks noChangeAspect="1"/>
          </p:cNvPicPr>
          <p:nvPr/>
        </p:nvPicPr>
        <p:blipFill>
          <a:blip r:embed="rId4">
            <a:extLst>
              <a:ext uri="{BEBA8EAE-BF5A-486C-A8C5-ECC9F3942E4B}">
                <a14:imgProps xmlns:a14="http://schemas.microsoft.com/office/drawing/2010/main">
                  <a14:imgLayer r:embed="rId5">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602043" y="2204864"/>
            <a:ext cx="3618656" cy="1990261"/>
          </a:xfrm>
          <a:prstGeom prst="rect">
            <a:avLst/>
          </a:prstGeom>
        </p:spPr>
      </p:pic>
      <p:pic>
        <p:nvPicPr>
          <p:cNvPr id="3" name="2 Imagen"/>
          <p:cNvPicPr>
            <a:picLocks noChangeAspect="1"/>
          </p:cNvPicPr>
          <p:nvPr/>
        </p:nvPicPr>
        <p:blipFill>
          <a:blip r:embed="rId6" cstate="print">
            <a:extLst>
              <a:ext uri="{BEBA8EAE-BF5A-486C-A8C5-ECC9F3942E4B}">
                <a14:imgProps xmlns:a14="http://schemas.microsoft.com/office/drawing/2010/main">
                  <a14:imgLayer r:embed="rId7">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2895732" y="2635833"/>
            <a:ext cx="1324967" cy="1324967"/>
          </a:xfrm>
          <a:prstGeom prst="rect">
            <a:avLst/>
          </a:prstGeom>
        </p:spPr>
      </p:pic>
      <p:pic>
        <p:nvPicPr>
          <p:cNvPr id="4" name="3 Imagen"/>
          <p:cNvPicPr>
            <a:picLocks noChangeAspect="1"/>
          </p:cNvPicPr>
          <p:nvPr/>
        </p:nvPicPr>
        <p:blipFill>
          <a:blip r:embed="rId8" cstate="print">
            <a:extLst>
              <a:ext uri="{BEBA8EAE-BF5A-486C-A8C5-ECC9F3942E4B}">
                <a14:imgProps xmlns:a14="http://schemas.microsoft.com/office/drawing/2010/main">
                  <a14:imgLayer r:embed="rId9">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971599" y="2635834"/>
            <a:ext cx="1242267" cy="1362353"/>
          </a:xfrm>
          <a:prstGeom prst="rect">
            <a:avLst/>
          </a:prstGeom>
        </p:spPr>
      </p:pic>
      <p:pic>
        <p:nvPicPr>
          <p:cNvPr id="6" name="5 Imagen"/>
          <p:cNvPicPr>
            <a:picLocks noChangeAspect="1"/>
          </p:cNvPicPr>
          <p:nvPr/>
        </p:nvPicPr>
        <p:blipFill>
          <a:blip r:embed="rId10" cstate="print">
            <a:extLst>
              <a:ext uri="{BEBA8EAE-BF5A-486C-A8C5-ECC9F3942E4B}">
                <a14:imgProps xmlns:a14="http://schemas.microsoft.com/office/drawing/2010/main">
                  <a14:imgLayer r:embed="rId11">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1882310" y="3285164"/>
            <a:ext cx="1321537" cy="1351272"/>
          </a:xfrm>
          <a:prstGeom prst="rect">
            <a:avLst/>
          </a:prstGeom>
        </p:spPr>
      </p:pic>
      <p:sp>
        <p:nvSpPr>
          <p:cNvPr id="7" name="6 CuadroTexto"/>
          <p:cNvSpPr txBox="1"/>
          <p:nvPr/>
        </p:nvSpPr>
        <p:spPr>
          <a:xfrm>
            <a:off x="4427984" y="692695"/>
            <a:ext cx="4440172" cy="6001643"/>
          </a:xfrm>
          <a:prstGeom prst="rect">
            <a:avLst/>
          </a:prstGeom>
          <a:noFill/>
        </p:spPr>
        <p:txBody>
          <a:bodyPr wrap="square" rtlCol="0">
            <a:spAutoFit/>
          </a:bodyPr>
          <a:lstStyle/>
          <a:p>
            <a:r>
              <a:rPr lang="es-ES" sz="2400" b="1" dirty="0" smtClean="0">
                <a:solidFill>
                  <a:srgbClr val="4E3593"/>
                </a:solidFill>
                <a:latin typeface="Vivaldi" pitchFamily="66" charset="0"/>
              </a:rPr>
              <a:t>Siguieron al monarca ,que  se encamino por un largo pasillo, luego bajaron unos escalones para continuar; finalmente se encontraron frente a una puerta de dos hojas y a cada lado un fornido guardia; armados ambos con afiladas cimitarras, las que en forma vertical mantenían apoyadas  con sus puntas en el  piso, un sirviente abrió las puertas ,hizo una reverencia y se coloco aun costado ; era un salón lujosamente adornado, las paredes ricamente revestidas ,los pisos  brillaban ,habían grandes baúles repletos de monedas de oro y otros  que contenían joyas  con enormes piedras preciosas; en el fondo  se veía una gran biblioteca con  libros y papeles y  delante de esta un  fino escritorio con su silla.</a:t>
            </a:r>
            <a:endParaRPr lang="es-AR" sz="2400" b="1" dirty="0">
              <a:solidFill>
                <a:srgbClr val="4E3593"/>
              </a:solidFill>
              <a:latin typeface="Vivaldi" pitchFamily="66" charset="0"/>
            </a:endParaRPr>
          </a:p>
        </p:txBody>
      </p:sp>
    </p:spTree>
    <p:extLst>
      <p:ext uri="{BB962C8B-B14F-4D97-AF65-F5344CB8AC3E}">
        <p14:creationId xmlns:p14="http://schemas.microsoft.com/office/powerpoint/2010/main" val="1365644811"/>
      </p:ext>
    </p:extLst>
  </p:cSld>
  <p:clrMapOvr>
    <a:masterClrMapping/>
  </p:clrMapOvr>
  <mc:AlternateContent xmlns:mc="http://schemas.openxmlformats.org/markup-compatibility/2006" xmlns:p14="http://schemas.microsoft.com/office/powerpoint/2010/main">
    <mc:Choice Requires="p14">
      <p:transition spd="slow" p14:dur="3000">
        <p:wheel spokes="1"/>
      </p:transition>
    </mc:Choice>
    <mc:Fallback xmlns="">
      <p:transition spd="slow">
        <p:wheel spokes="1"/>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sp>
        <p:nvSpPr>
          <p:cNvPr id="3" name="2 CuadroTexto"/>
          <p:cNvSpPr txBox="1"/>
          <p:nvPr/>
        </p:nvSpPr>
        <p:spPr>
          <a:xfrm>
            <a:off x="3635896" y="661336"/>
            <a:ext cx="5508104" cy="5632311"/>
          </a:xfrm>
          <a:prstGeom prst="rect">
            <a:avLst/>
          </a:prstGeom>
          <a:noFill/>
        </p:spPr>
        <p:txBody>
          <a:bodyPr wrap="square" rtlCol="0">
            <a:spAutoFit/>
          </a:bodyPr>
          <a:lstStyle/>
          <a:p>
            <a:r>
              <a:rPr lang="es-ES" sz="2400" b="1" dirty="0" smtClean="0">
                <a:solidFill>
                  <a:srgbClr val="4E3593"/>
                </a:solidFill>
                <a:latin typeface="Vivaldi" pitchFamily="66" charset="0"/>
              </a:rPr>
              <a:t>Una vez dentro el monarca dijo: aquí trabajaba  mi  fiel ministro y lo hará ahora quien de  ustedes  demuestre ser digno de ocupar el cargo.  quiero que vean todo lo referente al manejo  de documentos  y la forma como trabajaba Baldazar el ministro, ahora debo retirarme  por otro asunto ,se encamino a la salida de la sala el sirviente  cerro las puertas detrás  del rey  y el grupo quedo solo.</a:t>
            </a:r>
          </a:p>
          <a:p>
            <a:r>
              <a:rPr lang="es-ES" sz="2400" b="1" dirty="0" smtClean="0">
                <a:solidFill>
                  <a:srgbClr val="4E3593"/>
                </a:solidFill>
                <a:latin typeface="Vivaldi" pitchFamily="66" charset="0"/>
              </a:rPr>
              <a:t>Media hora  más tarde, intespestuosamente se abrieron las puertas ,entro el monarca con los músicos de su corte, los sirvientes le sacaron la capa y el turbante, dio una palmada  en señal de atención ,todos miraron al sultán, </a:t>
            </a:r>
            <a:r>
              <a:rPr lang="es-ES" sz="2400" b="1" dirty="0" smtClean="0">
                <a:solidFill>
                  <a:srgbClr val="4E3593"/>
                </a:solidFill>
                <a:latin typeface="Vivaldi" pitchFamily="66" charset="0"/>
              </a:rPr>
              <a:t>pensando que </a:t>
            </a:r>
            <a:r>
              <a:rPr lang="es-ES" sz="2400" b="1" dirty="0" smtClean="0">
                <a:solidFill>
                  <a:srgbClr val="4E3593"/>
                </a:solidFill>
                <a:latin typeface="Vivaldi" pitchFamily="66" charset="0"/>
              </a:rPr>
              <a:t>iba a hablar,este,sin decir nada, dio otra palmada, los músicos comenzaron  a tocar  entonces ordeno  con  voz  firme y potente ¡a bailar!....</a:t>
            </a:r>
            <a:endParaRPr lang="es-AR" sz="2400" b="1" dirty="0">
              <a:solidFill>
                <a:srgbClr val="4E3593"/>
              </a:solidFill>
              <a:latin typeface="Vivaldi" pitchFamily="66" charset="0"/>
            </a:endParaRPr>
          </a:p>
        </p:txBody>
      </p:sp>
      <p:pic>
        <p:nvPicPr>
          <p:cNvPr id="4" name="3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7544" y="1932451"/>
            <a:ext cx="3024336" cy="3090082"/>
          </a:xfrm>
          <a:prstGeom prst="rect">
            <a:avLst/>
          </a:prstGeom>
          <a:effectLst>
            <a:glow rad="127000">
              <a:schemeClr val="tx2">
                <a:lumMod val="20000"/>
                <a:lumOff val="80000"/>
                <a:alpha val="50000"/>
              </a:schemeClr>
            </a:glow>
            <a:softEdge rad="317500"/>
          </a:effectLst>
        </p:spPr>
      </p:pic>
    </p:spTree>
    <p:extLst>
      <p:ext uri="{BB962C8B-B14F-4D97-AF65-F5344CB8AC3E}">
        <p14:creationId xmlns:p14="http://schemas.microsoft.com/office/powerpoint/2010/main" val="4217820494"/>
      </p:ext>
    </p:extLst>
  </p:cSld>
  <p:clrMapOvr>
    <a:masterClrMapping/>
  </p:clrMapOvr>
  <mc:AlternateContent xmlns:mc="http://schemas.openxmlformats.org/markup-compatibility/2006" xmlns:p14="http://schemas.microsoft.com/office/powerpoint/2010/main">
    <mc:Choice Requires="p14">
      <p:transition spd="slow" p14:dur="3000">
        <p14:switch dir="r"/>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2" name="1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3567" y="1556792"/>
            <a:ext cx="2957981" cy="3672408"/>
          </a:xfrm>
          <a:prstGeom prst="rect">
            <a:avLst/>
          </a:prstGeom>
          <a:effectLst>
            <a:glow rad="127000">
              <a:schemeClr val="accent1">
                <a:lumMod val="20000"/>
                <a:lumOff val="80000"/>
                <a:alpha val="50000"/>
              </a:schemeClr>
            </a:glow>
            <a:softEdge rad="317500"/>
          </a:effectLst>
        </p:spPr>
      </p:pic>
      <p:sp>
        <p:nvSpPr>
          <p:cNvPr id="4" name="3 CuadroTexto"/>
          <p:cNvSpPr txBox="1"/>
          <p:nvPr/>
        </p:nvSpPr>
        <p:spPr>
          <a:xfrm>
            <a:off x="3851920" y="392174"/>
            <a:ext cx="5112568" cy="6370975"/>
          </a:xfrm>
          <a:prstGeom prst="rect">
            <a:avLst/>
          </a:prstGeom>
          <a:noFill/>
        </p:spPr>
        <p:txBody>
          <a:bodyPr wrap="square" rtlCol="0">
            <a:spAutoFit/>
          </a:bodyPr>
          <a:lstStyle/>
          <a:p>
            <a:r>
              <a:rPr lang="es-ES" sz="2400" b="1" i="1" dirty="0" smtClean="0">
                <a:solidFill>
                  <a:srgbClr val="4E3593"/>
                </a:solidFill>
                <a:latin typeface="Vivaldi" pitchFamily="66" charset="0"/>
              </a:rPr>
              <a:t>El rey  de improviso  y con  inaudita agilidad salió disparado hacia el centro de la sala  tras dar un un gran salto, hizo unos giros en el aire agitando los brazos, los postulantes quedaron desconsertados,pensaron que se trataba de una broma o bien que se había vuelto loco, después de todo no era habitual ver a un monarca hacer tantas monerías, solo uno bailaba a la par del monarca, con total despreocupación  y sin pudor; era tal su entusiasmo ,que no se percató que su turbante y sus babuchas habían volado por los aires  y una de ellas había caído en la cabeza del sultán, los postulantes </a:t>
            </a:r>
            <a:r>
              <a:rPr lang="es-ES" sz="2400" b="1" i="1" dirty="0" smtClean="0">
                <a:solidFill>
                  <a:srgbClr val="4E3593"/>
                </a:solidFill>
                <a:latin typeface="Vivaldi" pitchFamily="66" charset="0"/>
              </a:rPr>
              <a:t>miraron asombrados y como esperando  la irritación  real,  </a:t>
            </a:r>
            <a:r>
              <a:rPr lang="es-ES" sz="2400" b="1" i="1" dirty="0" smtClean="0">
                <a:solidFill>
                  <a:srgbClr val="4E3593"/>
                </a:solidFill>
                <a:latin typeface="Vivaldi" pitchFamily="66" charset="0"/>
              </a:rPr>
              <a:t>pero como el rey seguía bailando y no le había dado importancia al incidente comenzaron  los murmullos  primero  y después las risas. En uno de sus giros el rey los miro ceberamente,entonces…</a:t>
            </a:r>
            <a:endParaRPr lang="es-AR" sz="2400" b="1" i="1" dirty="0">
              <a:solidFill>
                <a:srgbClr val="4E3593"/>
              </a:solidFill>
              <a:latin typeface="Vivaldi" pitchFamily="66" charset="0"/>
            </a:endParaRPr>
          </a:p>
        </p:txBody>
      </p:sp>
    </p:spTree>
    <p:extLst>
      <p:ext uri="{BB962C8B-B14F-4D97-AF65-F5344CB8AC3E}">
        <p14:creationId xmlns:p14="http://schemas.microsoft.com/office/powerpoint/2010/main" val="2998510569"/>
      </p:ext>
    </p:extLst>
  </p:cSld>
  <p:clrMapOvr>
    <a:masterClrMapping/>
  </p:clrMapOvr>
  <mc:AlternateContent xmlns:mc="http://schemas.openxmlformats.org/markup-compatibility/2006" xmlns:p14="http://schemas.microsoft.com/office/powerpoint/2010/main">
    <mc:Choice Requires="p14">
      <p:transition spd="slow" p14:dur="2000">
        <p:split dir="in"/>
      </p:transition>
    </mc:Choice>
    <mc:Fallback xmlns="">
      <p:transition spd="slow">
        <p:split dir="in"/>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2" name="1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5576" y="1700808"/>
            <a:ext cx="3024336" cy="3399386"/>
          </a:xfrm>
          <a:prstGeom prst="rect">
            <a:avLst/>
          </a:prstGeom>
          <a:effectLst>
            <a:glow rad="127000">
              <a:schemeClr val="tx2">
                <a:lumMod val="20000"/>
                <a:lumOff val="80000"/>
                <a:alpha val="50000"/>
              </a:schemeClr>
            </a:glow>
            <a:softEdge rad="317500"/>
          </a:effectLst>
        </p:spPr>
      </p:pic>
      <p:sp>
        <p:nvSpPr>
          <p:cNvPr id="3" name="2 CuadroTexto"/>
          <p:cNvSpPr txBox="1"/>
          <p:nvPr/>
        </p:nvSpPr>
        <p:spPr>
          <a:xfrm>
            <a:off x="4124850" y="215013"/>
            <a:ext cx="4860032" cy="6740307"/>
          </a:xfrm>
          <a:prstGeom prst="rect">
            <a:avLst/>
          </a:prstGeom>
          <a:noFill/>
        </p:spPr>
        <p:txBody>
          <a:bodyPr wrap="square" rtlCol="0">
            <a:spAutoFit/>
          </a:bodyPr>
          <a:lstStyle/>
          <a:p>
            <a:r>
              <a:rPr lang="es-ES" sz="2400" b="1" dirty="0" smtClean="0">
                <a:solidFill>
                  <a:srgbClr val="4E3593"/>
                </a:solidFill>
                <a:latin typeface="Vivaldi" pitchFamily="66" charset="0"/>
              </a:rPr>
              <a:t>Pudorosamente y con vergüenza comenzaron a moverse, daban pequeños saltitos, sujetándose los pantalones algunos ,otros  aplastaban sus turbantes en la cabeza, con sus manos, para evita que se les  saliera, todos bailaban con suma preocupación y con mucha torpeza ,con cautela y lentitud  giraban sobre si mismos; el sultán y el otro hombre bailaban abstraídos  en derredor de toda la sala, en un momento dado el monarca dejo de bailar, con una palmada la música se detuvo y también los bailarines,-¡suficiente!,-ahora se quien  merece ocupar el cargo, de ministro, entonces </a:t>
            </a:r>
            <a:r>
              <a:rPr lang="es-ES" sz="2400" b="1" dirty="0" smtClean="0">
                <a:solidFill>
                  <a:srgbClr val="4E3593"/>
                </a:solidFill>
                <a:latin typeface="Vivaldi" pitchFamily="66" charset="0"/>
              </a:rPr>
              <a:t>se dio cuenta </a:t>
            </a:r>
            <a:r>
              <a:rPr lang="es-ES" sz="2400" b="1" dirty="0" smtClean="0">
                <a:solidFill>
                  <a:srgbClr val="4E3593"/>
                </a:solidFill>
                <a:latin typeface="Vivaldi" pitchFamily="66" charset="0"/>
              </a:rPr>
              <a:t>que el que había bailado a la par suya no era ninguno de los nueve que el había </a:t>
            </a:r>
            <a:r>
              <a:rPr lang="es-ES" sz="2400" b="1" dirty="0" smtClean="0">
                <a:solidFill>
                  <a:srgbClr val="4E3593"/>
                </a:solidFill>
                <a:latin typeface="Vivaldi" pitchFamily="66" charset="0"/>
              </a:rPr>
              <a:t>seleccionado, era  el simple sirviente ,que apenas  había notado cuando abrió las puertas a su entrada a la sala y las cerro  </a:t>
            </a:r>
            <a:r>
              <a:rPr lang="es-ES" sz="2400" b="1" dirty="0" smtClean="0">
                <a:solidFill>
                  <a:srgbClr val="4E3593"/>
                </a:solidFill>
                <a:latin typeface="Vivaldi" pitchFamily="66" charset="0"/>
              </a:rPr>
              <a:t>cuando,salio,para</a:t>
            </a:r>
            <a:r>
              <a:rPr lang="es-ES" sz="2400" b="1" dirty="0" smtClean="0">
                <a:solidFill>
                  <a:srgbClr val="4E3593"/>
                </a:solidFill>
                <a:latin typeface="Vivaldi" pitchFamily="66" charset="0"/>
              </a:rPr>
              <a:t> poner en marcha su ardid.</a:t>
            </a:r>
            <a:endParaRPr lang="es-AR" sz="2800" dirty="0">
              <a:latin typeface="Vivaldi" pitchFamily="66" charset="0"/>
            </a:endParaRPr>
          </a:p>
        </p:txBody>
      </p:sp>
    </p:spTree>
    <p:extLst>
      <p:ext uri="{BB962C8B-B14F-4D97-AF65-F5344CB8AC3E}">
        <p14:creationId xmlns:p14="http://schemas.microsoft.com/office/powerpoint/2010/main" val="1972187067"/>
      </p:ext>
    </p:extLst>
  </p:cSld>
  <p:clrMapOvr>
    <a:masterClrMapping/>
  </p:clrMapOvr>
  <mc:AlternateContent xmlns:mc="http://schemas.openxmlformats.org/markup-compatibility/2006" xmlns:p14="http://schemas.microsoft.com/office/powerpoint/2010/main">
    <mc:Choice Requires="p14">
      <p:transition spd="slow" p14:dur="3500">
        <p14:doors dir="vert"/>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2" name="1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1559" y="1883944"/>
            <a:ext cx="3100447" cy="3057224"/>
          </a:xfrm>
          <a:prstGeom prst="rect">
            <a:avLst/>
          </a:prstGeom>
          <a:effectLst>
            <a:glow rad="127000">
              <a:schemeClr val="tx2">
                <a:lumMod val="20000"/>
                <a:lumOff val="80000"/>
                <a:alpha val="50000"/>
              </a:schemeClr>
            </a:glow>
            <a:softEdge rad="317500"/>
          </a:effectLst>
        </p:spPr>
      </p:pic>
      <p:sp>
        <p:nvSpPr>
          <p:cNvPr id="4" name="3 CuadroTexto"/>
          <p:cNvSpPr txBox="1"/>
          <p:nvPr/>
        </p:nvSpPr>
        <p:spPr>
          <a:xfrm>
            <a:off x="4283968" y="548680"/>
            <a:ext cx="4608512" cy="6001643"/>
          </a:xfrm>
          <a:prstGeom prst="rect">
            <a:avLst/>
          </a:prstGeom>
          <a:noFill/>
        </p:spPr>
        <p:txBody>
          <a:bodyPr wrap="square" rtlCol="0">
            <a:spAutoFit/>
          </a:bodyPr>
          <a:lstStyle/>
          <a:p>
            <a:r>
              <a:rPr lang="es-ES" sz="2400" b="1" dirty="0" smtClean="0">
                <a:solidFill>
                  <a:srgbClr val="4E3593"/>
                </a:solidFill>
                <a:latin typeface="Vivaldi" pitchFamily="66" charset="0"/>
              </a:rPr>
              <a:t>Era  Abdul, el antiguo sirviente  del ministro ,recordó entonces las numerosas veces que Baldazar había recurrido y confiado en el ,encomendándole tareas de gran valía e importancia, llevando y trayendo documentos de estado otras  le confiaba el recuento del dinero de los impuestos en la sala del tesoro, siempre atento y silencioso cumplía con todo lo que se le </a:t>
            </a:r>
            <a:r>
              <a:rPr lang="es-ES" sz="2400" b="1" dirty="0" smtClean="0">
                <a:solidFill>
                  <a:srgbClr val="4E3593"/>
                </a:solidFill>
                <a:latin typeface="Vivaldi" pitchFamily="66" charset="0"/>
              </a:rPr>
              <a:t>ordenaba; he </a:t>
            </a:r>
            <a:r>
              <a:rPr lang="es-ES" sz="2400" b="1" dirty="0" smtClean="0">
                <a:solidFill>
                  <a:srgbClr val="4E3593"/>
                </a:solidFill>
                <a:latin typeface="Vivaldi" pitchFamily="66" charset="0"/>
              </a:rPr>
              <a:t>sido un tonto pensó el sultán, luego dijo:-me he permitido hacer el ridiculo,pero había un propósito para ello, esta ultima prueba me a servido para evaluar la honestidad de todos </a:t>
            </a:r>
            <a:r>
              <a:rPr lang="es-ES" sz="2400" b="1" dirty="0" smtClean="0">
                <a:solidFill>
                  <a:srgbClr val="4E3593"/>
                </a:solidFill>
                <a:latin typeface="Vivaldi" pitchFamily="66" charset="0"/>
              </a:rPr>
              <a:t>y como dije antes, se ahora quien será mi nuevo ministro, en cuanto a ustedes he </a:t>
            </a:r>
            <a:r>
              <a:rPr lang="es-ES" sz="2400" b="1" dirty="0" smtClean="0">
                <a:solidFill>
                  <a:srgbClr val="4E3593"/>
                </a:solidFill>
                <a:latin typeface="Vivaldi" pitchFamily="66" charset="0"/>
              </a:rPr>
              <a:t>comprobado que son unos ladrones y al instante ordeno a los guardias  que los encerrasen en el calabozo</a:t>
            </a:r>
            <a:endParaRPr lang="es-AR" sz="2400" b="1" dirty="0">
              <a:solidFill>
                <a:srgbClr val="4E3593"/>
              </a:solidFill>
              <a:latin typeface="Vivaldi" pitchFamily="66" charset="0"/>
            </a:endParaRPr>
          </a:p>
        </p:txBody>
      </p:sp>
    </p:spTree>
    <p:extLst>
      <p:ext uri="{BB962C8B-B14F-4D97-AF65-F5344CB8AC3E}">
        <p14:creationId xmlns:p14="http://schemas.microsoft.com/office/powerpoint/2010/main" val="4189665666"/>
      </p:ext>
    </p:extLst>
  </p:cSld>
  <p:clrMapOvr>
    <a:masterClrMapping/>
  </p:clrMapOvr>
  <mc:AlternateContent xmlns:mc="http://schemas.openxmlformats.org/markup-compatibility/2006" xmlns:p14="http://schemas.microsoft.com/office/powerpoint/2010/main">
    <mc:Choice Requires="p14">
      <p:transition spd="slow" p14:dur="3000">
        <p:pull/>
      </p:transition>
    </mc:Choice>
    <mc:Fallback xmlns="">
      <p:transition spd="slow">
        <p:pull/>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4" name="3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flipH="1">
            <a:off x="430180" y="1844824"/>
            <a:ext cx="2504253" cy="2831740"/>
          </a:xfrm>
          <a:prstGeom prst="rect">
            <a:avLst/>
          </a:prstGeom>
          <a:effectLst>
            <a:glow rad="127000">
              <a:schemeClr val="tx2">
                <a:lumMod val="20000"/>
                <a:lumOff val="80000"/>
                <a:alpha val="50000"/>
              </a:schemeClr>
            </a:glow>
            <a:softEdge rad="317500"/>
          </a:effectLst>
        </p:spPr>
      </p:pic>
      <p:sp>
        <p:nvSpPr>
          <p:cNvPr id="5" name="4 CuadroTexto"/>
          <p:cNvSpPr txBox="1"/>
          <p:nvPr/>
        </p:nvSpPr>
        <p:spPr>
          <a:xfrm>
            <a:off x="3238493" y="260647"/>
            <a:ext cx="5905507" cy="6370975"/>
          </a:xfrm>
          <a:prstGeom prst="rect">
            <a:avLst/>
          </a:prstGeom>
          <a:noFill/>
        </p:spPr>
        <p:txBody>
          <a:bodyPr wrap="square" rtlCol="0">
            <a:spAutoFit/>
          </a:bodyPr>
          <a:lstStyle/>
          <a:p>
            <a:r>
              <a:rPr lang="es-ES" sz="2400" b="1" dirty="0" smtClean="0">
                <a:solidFill>
                  <a:srgbClr val="4E3593"/>
                </a:solidFill>
                <a:latin typeface="Vivaldi" pitchFamily="66" charset="0"/>
              </a:rPr>
              <a:t>Abdul se acerco al llamado del rey e inclinando su </a:t>
            </a:r>
            <a:r>
              <a:rPr lang="es-ES" sz="2400" b="1" dirty="0" smtClean="0">
                <a:solidFill>
                  <a:srgbClr val="4E3593"/>
                </a:solidFill>
                <a:latin typeface="Vivaldi" pitchFamily="66" charset="0"/>
              </a:rPr>
              <a:t>cabeza ,hablo </a:t>
            </a:r>
            <a:r>
              <a:rPr lang="es-ES" sz="2400" b="1" dirty="0" smtClean="0">
                <a:solidFill>
                  <a:srgbClr val="4E3593"/>
                </a:solidFill>
                <a:latin typeface="Vivaldi" pitchFamily="66" charset="0"/>
              </a:rPr>
              <a:t>de la siguiente manera:-sabio es el sultán, no por que me haya elegido como ministro, </a:t>
            </a:r>
            <a:r>
              <a:rPr lang="es-ES" sz="2400" b="1" dirty="0" smtClean="0">
                <a:solidFill>
                  <a:srgbClr val="4E3593"/>
                </a:solidFill>
                <a:latin typeface="Vivaldi" pitchFamily="66" charset="0"/>
              </a:rPr>
              <a:t>he sido siempre un sirviente agradecido ,me agradaba colaborar con el visir y servir a su alteza, </a:t>
            </a:r>
            <a:r>
              <a:rPr lang="es-ES" sz="2400" b="1" dirty="0" smtClean="0">
                <a:solidFill>
                  <a:srgbClr val="4E3593"/>
                </a:solidFill>
                <a:latin typeface="Vivaldi" pitchFamily="66" charset="0"/>
              </a:rPr>
              <a:t>que supo descubrir mediante el ridículo al que se expuso, como esos desagradecidos  que al dejarlos solo aprovecharon la oportunidad para llenarse los bolsillos de monedas y piedras preciosas gran tino tuvo su majestad al ponerlos a </a:t>
            </a:r>
            <a:r>
              <a:rPr lang="es-ES" sz="2400" b="1" dirty="0" smtClean="0">
                <a:solidFill>
                  <a:srgbClr val="4E3593"/>
                </a:solidFill>
                <a:latin typeface="Vivaldi" pitchFamily="66" charset="0"/>
              </a:rPr>
              <a:t>bailar, pensaron que nadie se iba a dar cuenta, pero se pusieron nerviosos y el temor de ser </a:t>
            </a:r>
            <a:r>
              <a:rPr lang="es-ES" sz="2400" b="1" dirty="0" smtClean="0">
                <a:solidFill>
                  <a:srgbClr val="4E3593"/>
                </a:solidFill>
                <a:latin typeface="Vivaldi" pitchFamily="66" charset="0"/>
              </a:rPr>
              <a:t>descubiertos</a:t>
            </a:r>
            <a:r>
              <a:rPr lang="es-ES" sz="2400" b="1" dirty="0" smtClean="0">
                <a:solidFill>
                  <a:srgbClr val="4E3593"/>
                </a:solidFill>
                <a:latin typeface="Vivaldi" pitchFamily="66" charset="0"/>
              </a:rPr>
              <a:t>, provoco su torpeza  </a:t>
            </a:r>
            <a:r>
              <a:rPr lang="es-ES" sz="2400" b="1" dirty="0" smtClean="0">
                <a:solidFill>
                  <a:srgbClr val="4E3593"/>
                </a:solidFill>
                <a:latin typeface="Vivaldi" pitchFamily="66" charset="0"/>
              </a:rPr>
              <a:t>de movimientos </a:t>
            </a:r>
            <a:r>
              <a:rPr lang="es-ES" sz="2400" b="1" dirty="0" smtClean="0">
                <a:solidFill>
                  <a:srgbClr val="4E3593"/>
                </a:solidFill>
                <a:latin typeface="Vivaldi" pitchFamily="66" charset="0"/>
              </a:rPr>
              <a:t> y eso los </a:t>
            </a:r>
            <a:r>
              <a:rPr lang="es-ES" sz="2400" b="1" dirty="0" smtClean="0">
                <a:solidFill>
                  <a:srgbClr val="4E3593"/>
                </a:solidFill>
                <a:latin typeface="Vivaldi" pitchFamily="66" charset="0"/>
              </a:rPr>
              <a:t>delato, pues intentaban que ni una moneda se les cayera; el Sultán se rió de buena gana</a:t>
            </a:r>
            <a:r>
              <a:rPr lang="es-ES" sz="2400" b="1" dirty="0" smtClean="0">
                <a:solidFill>
                  <a:srgbClr val="4E3593"/>
                </a:solidFill>
                <a:latin typeface="Vivaldi" pitchFamily="66" charset="0"/>
              </a:rPr>
              <a:t>,-y dijo- has comprendido bien Abdul. En </a:t>
            </a:r>
            <a:r>
              <a:rPr lang="es-ES" sz="2400" b="1" dirty="0" smtClean="0">
                <a:solidFill>
                  <a:srgbClr val="4E3593"/>
                </a:solidFill>
                <a:latin typeface="Vivaldi" pitchFamily="66" charset="0"/>
              </a:rPr>
              <a:t>ese preciso momento entraron los guardias con un saco de monedas y joyas, recuperadas de los que habían sido robados, mandó vestir a Abdul con fino traje y luego le otorgo los privilegios  inherentes a su nuevo cargo</a:t>
            </a:r>
            <a:r>
              <a:rPr lang="es-ES" sz="2400" b="1" dirty="0" smtClean="0">
                <a:solidFill>
                  <a:srgbClr val="4E3593"/>
                </a:solidFill>
              </a:rPr>
              <a:t>.</a:t>
            </a:r>
            <a:endParaRPr lang="es-AR" sz="2400" b="1" dirty="0">
              <a:solidFill>
                <a:srgbClr val="4E3593"/>
              </a:solidFill>
            </a:endParaRPr>
          </a:p>
        </p:txBody>
      </p:sp>
    </p:spTree>
    <p:extLst>
      <p:ext uri="{BB962C8B-B14F-4D97-AF65-F5344CB8AC3E}">
        <p14:creationId xmlns:p14="http://schemas.microsoft.com/office/powerpoint/2010/main" val="2120903140"/>
      </p:ext>
    </p:extLst>
  </p:cSld>
  <p:clrMapOvr>
    <a:masterClrMapping/>
  </p:clrMapOvr>
  <mc:AlternateContent xmlns:mc="http://schemas.openxmlformats.org/markup-compatibility/2006" xmlns:p14="http://schemas.microsoft.com/office/powerpoint/2010/main">
    <mc:Choice Requires="p14">
      <p:transition spd="slow" p14:dur="3000">
        <p:strips dir="ru"/>
      </p:transition>
    </mc:Choice>
    <mc:Fallback xmlns="">
      <p:transition spd="slow">
        <p:strips dir="ru"/>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sp>
        <p:nvSpPr>
          <p:cNvPr id="2" name="1 CuadroTexto"/>
          <p:cNvSpPr txBox="1"/>
          <p:nvPr/>
        </p:nvSpPr>
        <p:spPr>
          <a:xfrm>
            <a:off x="2691975" y="117693"/>
            <a:ext cx="6206344" cy="6740307"/>
          </a:xfrm>
          <a:prstGeom prst="rect">
            <a:avLst/>
          </a:prstGeom>
          <a:noFill/>
        </p:spPr>
        <p:txBody>
          <a:bodyPr wrap="square" rtlCol="0">
            <a:spAutoFit/>
          </a:bodyPr>
          <a:lstStyle/>
          <a:p>
            <a:r>
              <a:rPr lang="es-ES" sz="2400" b="1" dirty="0" smtClean="0">
                <a:solidFill>
                  <a:srgbClr val="4E3593"/>
                </a:solidFill>
                <a:latin typeface="Vivaldi" pitchFamily="66" charset="0"/>
              </a:rPr>
              <a:t>Abdul desde hacia tiempo mantenía un secreto por temor a ser apresado o echado del palacio, lo que ocultaba celosamente era que frecuentaba a la hija del sultán, juntos pasaban largas </a:t>
            </a:r>
            <a:r>
              <a:rPr lang="es-ES" sz="2400" b="1" dirty="0" smtClean="0">
                <a:solidFill>
                  <a:srgbClr val="4E3593"/>
                </a:solidFill>
                <a:latin typeface="Vivaldi" pitchFamily="66" charset="0"/>
              </a:rPr>
              <a:t>horas  </a:t>
            </a:r>
            <a:r>
              <a:rPr lang="es-ES" sz="2400" b="1" dirty="0" smtClean="0">
                <a:solidFill>
                  <a:srgbClr val="4E3593"/>
                </a:solidFill>
                <a:latin typeface="Vivaldi" pitchFamily="66" charset="0"/>
              </a:rPr>
              <a:t>paseando y conversando, por </a:t>
            </a:r>
            <a:r>
              <a:rPr lang="es-ES" sz="2400" b="1" dirty="0" smtClean="0">
                <a:solidFill>
                  <a:srgbClr val="4E3593"/>
                </a:solidFill>
                <a:latin typeface="Vivaldi" pitchFamily="66" charset="0"/>
              </a:rPr>
              <a:t>lugares de los  </a:t>
            </a:r>
            <a:r>
              <a:rPr lang="es-ES" sz="2400" b="1" dirty="0" smtClean="0">
                <a:solidFill>
                  <a:srgbClr val="4E3593"/>
                </a:solidFill>
                <a:latin typeface="Vivaldi" pitchFamily="66" charset="0"/>
              </a:rPr>
              <a:t>jardines del </a:t>
            </a:r>
            <a:r>
              <a:rPr lang="es-ES" sz="2400" b="1" dirty="0" smtClean="0">
                <a:solidFill>
                  <a:srgbClr val="4E3593"/>
                </a:solidFill>
                <a:latin typeface="Vivaldi" pitchFamily="66" charset="0"/>
              </a:rPr>
              <a:t>palacio, que no eran frecuentados  por el sultán, ni por otros sirvientes ,ambos </a:t>
            </a:r>
            <a:r>
              <a:rPr lang="es-ES" sz="2400" b="1" dirty="0" smtClean="0">
                <a:solidFill>
                  <a:srgbClr val="4E3593"/>
                </a:solidFill>
                <a:latin typeface="Vivaldi" pitchFamily="66" charset="0"/>
              </a:rPr>
              <a:t>se habían enamorado, pero comprendían que su unión no era posible, el sultán no permitiría  de ninguna, manera  que su hija se casara con un sirviente, en esto pensaba el nuevo ministro ,cuando tomo coraje y con firme decisión, pidió la mano de la bella princesa Azharida,el monarca </a:t>
            </a:r>
            <a:r>
              <a:rPr lang="es-ES" sz="2400" b="1" dirty="0" smtClean="0">
                <a:solidFill>
                  <a:srgbClr val="4E3593"/>
                </a:solidFill>
                <a:latin typeface="Vivaldi" pitchFamily="66" charset="0"/>
              </a:rPr>
              <a:t>se </a:t>
            </a:r>
            <a:r>
              <a:rPr lang="es-ES" sz="2400" b="1" dirty="0" err="1" smtClean="0">
                <a:solidFill>
                  <a:srgbClr val="4E3593"/>
                </a:solidFill>
                <a:latin typeface="Vivaldi" pitchFamily="66" charset="0"/>
              </a:rPr>
              <a:t>habia</a:t>
            </a:r>
            <a:r>
              <a:rPr lang="es-ES" sz="2400" b="1" dirty="0" smtClean="0">
                <a:solidFill>
                  <a:srgbClr val="4E3593"/>
                </a:solidFill>
                <a:latin typeface="Vivaldi" pitchFamily="66" charset="0"/>
              </a:rPr>
              <a:t> enterado hacia poco que un sirviente cortejaba a su hija  y estaba investigando  entre sus otros sirvientes ,para castigar al atrevido </a:t>
            </a:r>
            <a:r>
              <a:rPr lang="es-ES" sz="2400" b="1" dirty="0" err="1" smtClean="0">
                <a:solidFill>
                  <a:srgbClr val="4E3593"/>
                </a:solidFill>
                <a:latin typeface="Vivaldi" pitchFamily="66" charset="0"/>
              </a:rPr>
              <a:t>insolentc</a:t>
            </a:r>
            <a:r>
              <a:rPr lang="es-ES" sz="2400" b="1" dirty="0" smtClean="0">
                <a:solidFill>
                  <a:srgbClr val="4E3593"/>
                </a:solidFill>
                <a:latin typeface="Vivaldi" pitchFamily="66" charset="0"/>
              </a:rPr>
              <a:t> ,</a:t>
            </a:r>
            <a:r>
              <a:rPr lang="es-ES" sz="2400" b="1" dirty="0" err="1" smtClean="0">
                <a:solidFill>
                  <a:srgbClr val="4E3593"/>
                </a:solidFill>
                <a:latin typeface="Vivaldi" pitchFamily="66" charset="0"/>
              </a:rPr>
              <a:t>pero,enterado</a:t>
            </a:r>
            <a:r>
              <a:rPr lang="es-ES" sz="2400" b="1" dirty="0" smtClean="0">
                <a:solidFill>
                  <a:srgbClr val="4E3593"/>
                </a:solidFill>
                <a:latin typeface="Vivaldi" pitchFamily="66" charset="0"/>
              </a:rPr>
              <a:t> ahora de quien era el pretendiente envió </a:t>
            </a:r>
            <a:r>
              <a:rPr lang="es-ES" sz="2400" b="1" dirty="0" smtClean="0">
                <a:solidFill>
                  <a:srgbClr val="4E3593"/>
                </a:solidFill>
                <a:latin typeface="Vivaldi" pitchFamily="66" charset="0"/>
              </a:rPr>
              <a:t>por </a:t>
            </a:r>
            <a:r>
              <a:rPr lang="es-ES" sz="2400" b="1" dirty="0" smtClean="0">
                <a:solidFill>
                  <a:srgbClr val="4E3593"/>
                </a:solidFill>
                <a:latin typeface="Vivaldi" pitchFamily="66" charset="0"/>
              </a:rPr>
              <a:t> la princesa </a:t>
            </a:r>
            <a:r>
              <a:rPr lang="es-ES" sz="2400" b="1" dirty="0" smtClean="0">
                <a:solidFill>
                  <a:srgbClr val="4E3593"/>
                </a:solidFill>
                <a:latin typeface="Vivaldi" pitchFamily="66" charset="0"/>
              </a:rPr>
              <a:t>para que conociera su futuro esposo, </a:t>
            </a:r>
            <a:r>
              <a:rPr lang="es-ES" sz="2400" b="1" dirty="0" smtClean="0">
                <a:solidFill>
                  <a:srgbClr val="4E3593"/>
                </a:solidFill>
                <a:latin typeface="Vivaldi" pitchFamily="66" charset="0"/>
              </a:rPr>
              <a:t>ella </a:t>
            </a:r>
            <a:r>
              <a:rPr lang="es-ES" sz="2400" b="1" dirty="0" err="1" smtClean="0">
                <a:solidFill>
                  <a:srgbClr val="4E3593"/>
                </a:solidFill>
                <a:latin typeface="Vivaldi" pitchFamily="66" charset="0"/>
              </a:rPr>
              <a:t>penso</a:t>
            </a:r>
            <a:r>
              <a:rPr lang="es-ES" sz="2400" b="1" dirty="0" smtClean="0">
                <a:solidFill>
                  <a:srgbClr val="4E3593"/>
                </a:solidFill>
                <a:latin typeface="Vivaldi" pitchFamily="66" charset="0"/>
              </a:rPr>
              <a:t> que se trataba de algún otro sultán gordo y </a:t>
            </a:r>
            <a:r>
              <a:rPr lang="es-ES" sz="2400" b="1" dirty="0" err="1" smtClean="0">
                <a:solidFill>
                  <a:srgbClr val="4E3593"/>
                </a:solidFill>
                <a:latin typeface="Vivaldi" pitchFamily="66" charset="0"/>
              </a:rPr>
              <a:t>viejo,amigo</a:t>
            </a:r>
            <a:r>
              <a:rPr lang="es-ES" sz="2400" b="1" dirty="0" smtClean="0">
                <a:solidFill>
                  <a:srgbClr val="4E3593"/>
                </a:solidFill>
                <a:latin typeface="Vivaldi" pitchFamily="66" charset="0"/>
              </a:rPr>
              <a:t> de su </a:t>
            </a:r>
            <a:r>
              <a:rPr lang="es-ES" sz="2400" b="1" dirty="0" err="1" smtClean="0">
                <a:solidFill>
                  <a:srgbClr val="4E3593"/>
                </a:solidFill>
                <a:latin typeface="Vivaldi" pitchFamily="66" charset="0"/>
              </a:rPr>
              <a:t>padre,cuando</a:t>
            </a:r>
            <a:r>
              <a:rPr lang="es-ES" sz="2400" b="1" dirty="0" smtClean="0">
                <a:solidFill>
                  <a:srgbClr val="4E3593"/>
                </a:solidFill>
                <a:latin typeface="Vivaldi" pitchFamily="66" charset="0"/>
              </a:rPr>
              <a:t>  </a:t>
            </a:r>
            <a:r>
              <a:rPr lang="es-ES" sz="2400" b="1" dirty="0" smtClean="0">
                <a:solidFill>
                  <a:srgbClr val="4E3593"/>
                </a:solidFill>
                <a:latin typeface="Vivaldi" pitchFamily="66" charset="0"/>
              </a:rPr>
              <a:t>llego y vio a su amado Abdul el corazón  le dio un brinco de alegría ,la </a:t>
            </a:r>
            <a:r>
              <a:rPr lang="es-ES" sz="2400" b="1" dirty="0" smtClean="0">
                <a:solidFill>
                  <a:srgbClr val="4E3593"/>
                </a:solidFill>
                <a:latin typeface="Vivaldi" pitchFamily="66" charset="0"/>
              </a:rPr>
              <a:t>felicidad, la </a:t>
            </a:r>
            <a:r>
              <a:rPr lang="es-ES" sz="2400" b="1" dirty="0" smtClean="0">
                <a:solidFill>
                  <a:srgbClr val="4E3593"/>
                </a:solidFill>
                <a:latin typeface="Vivaldi" pitchFamily="66" charset="0"/>
              </a:rPr>
              <a:t>dicha y la </a:t>
            </a:r>
            <a:r>
              <a:rPr lang="es-ES" sz="2400" b="1" dirty="0" smtClean="0">
                <a:solidFill>
                  <a:srgbClr val="4E3593"/>
                </a:solidFill>
                <a:latin typeface="Vivaldi" pitchFamily="66" charset="0"/>
              </a:rPr>
              <a:t>alegría </a:t>
            </a:r>
            <a:r>
              <a:rPr lang="es-ES" sz="2400" b="1" dirty="0" smtClean="0">
                <a:solidFill>
                  <a:srgbClr val="4E3593"/>
                </a:solidFill>
                <a:latin typeface="Vivaldi" pitchFamily="66" charset="0"/>
              </a:rPr>
              <a:t>,reinaron por </a:t>
            </a:r>
            <a:r>
              <a:rPr lang="es-ES" sz="2400" b="1" dirty="0" smtClean="0">
                <a:solidFill>
                  <a:srgbClr val="4E3593"/>
                </a:solidFill>
                <a:latin typeface="Vivaldi" pitchFamily="66" charset="0"/>
              </a:rPr>
              <a:t>mucho, mucho </a:t>
            </a:r>
            <a:r>
              <a:rPr lang="es-ES" sz="2400" b="1" dirty="0" smtClean="0">
                <a:solidFill>
                  <a:srgbClr val="4E3593"/>
                </a:solidFill>
                <a:latin typeface="Vivaldi" pitchFamily="66" charset="0"/>
              </a:rPr>
              <a:t>tiempo en </a:t>
            </a:r>
            <a:r>
              <a:rPr lang="es-ES" sz="2400" b="1" dirty="0" smtClean="0">
                <a:solidFill>
                  <a:srgbClr val="4E3593"/>
                </a:solidFill>
                <a:latin typeface="Vivaldi" pitchFamily="66" charset="0"/>
              </a:rPr>
              <a:t> ese antiguo reino.</a:t>
            </a:r>
            <a:r>
              <a:rPr lang="es-ES" dirty="0" smtClean="0"/>
              <a:t> </a:t>
            </a:r>
            <a:endParaRPr lang="es-AR" dirty="0"/>
          </a:p>
        </p:txBody>
      </p:sp>
      <p:sp>
        <p:nvSpPr>
          <p:cNvPr id="3" name="2 CuadroTexto"/>
          <p:cNvSpPr txBox="1"/>
          <p:nvPr/>
        </p:nvSpPr>
        <p:spPr>
          <a:xfrm>
            <a:off x="8412519" y="6174400"/>
            <a:ext cx="971600" cy="707886"/>
          </a:xfrm>
          <a:prstGeom prst="rect">
            <a:avLst/>
          </a:prstGeom>
          <a:noFill/>
        </p:spPr>
        <p:txBody>
          <a:bodyPr wrap="square" rtlCol="0">
            <a:spAutoFit/>
          </a:bodyPr>
          <a:lstStyle/>
          <a:p>
            <a:r>
              <a:rPr lang="es-ES" sz="4000" b="1" dirty="0" smtClean="0">
                <a:solidFill>
                  <a:srgbClr val="4E3593"/>
                </a:solidFill>
                <a:latin typeface="Vivaldi" pitchFamily="66" charset="0"/>
              </a:rPr>
              <a:t>fin</a:t>
            </a:r>
            <a:endParaRPr lang="es-AR" sz="4000" b="1" dirty="0">
              <a:solidFill>
                <a:srgbClr val="4E3593"/>
              </a:solidFill>
              <a:latin typeface="Vivaldi" pitchFamily="66" charset="0"/>
            </a:endParaRPr>
          </a:p>
        </p:txBody>
      </p:sp>
      <p:pic>
        <p:nvPicPr>
          <p:cNvPr id="4" name="3 Imagen"/>
          <p:cNvPicPr>
            <a:picLocks noChangeAspect="1"/>
          </p:cNvPicPr>
          <p:nvPr/>
        </p:nvPicPr>
        <p:blipFill>
          <a:blip r:embed="rId3" cstate="print">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rot="20526974">
            <a:off x="879055" y="1606595"/>
            <a:ext cx="1147441" cy="876343"/>
          </a:xfrm>
          <a:prstGeom prst="rect">
            <a:avLst/>
          </a:prstGeom>
        </p:spPr>
      </p:pic>
      <p:pic>
        <p:nvPicPr>
          <p:cNvPr id="6" name="5 Imagen"/>
          <p:cNvPicPr>
            <a:picLocks noChangeAspect="1"/>
          </p:cNvPicPr>
          <p:nvPr/>
        </p:nvPicPr>
        <p:blipFill>
          <a:blip r:embed="rId5" cstate="print">
            <a:extLst>
              <a:ext uri="{BEBA8EAE-BF5A-486C-A8C5-ECC9F3942E4B}">
                <a14:imgProps xmlns:a14="http://schemas.microsoft.com/office/drawing/2010/main">
                  <a14:imgLayer r:embed="rId6">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rot="2699606">
            <a:off x="-454152" y="2790821"/>
            <a:ext cx="3108530" cy="612256"/>
          </a:xfrm>
          <a:prstGeom prst="rect">
            <a:avLst/>
          </a:prstGeom>
        </p:spPr>
      </p:pic>
      <p:pic>
        <p:nvPicPr>
          <p:cNvPr id="7" name="6 Imagen"/>
          <p:cNvPicPr>
            <a:picLocks noChangeAspect="1"/>
          </p:cNvPicPr>
          <p:nvPr/>
        </p:nvPicPr>
        <p:blipFill>
          <a:blip r:embed="rId7" cstate="print">
            <a:extLst>
              <a:ext uri="{BEBA8EAE-BF5A-486C-A8C5-ECC9F3942E4B}">
                <a14:imgProps xmlns:a14="http://schemas.microsoft.com/office/drawing/2010/main">
                  <a14:imgLayer r:embed="rId8">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rot="18380152" flipH="1">
            <a:off x="263743" y="2730301"/>
            <a:ext cx="2943575" cy="623459"/>
          </a:xfrm>
          <a:prstGeom prst="rect">
            <a:avLst/>
          </a:prstGeom>
        </p:spPr>
      </p:pic>
    </p:spTree>
    <p:extLst>
      <p:ext uri="{BB962C8B-B14F-4D97-AF65-F5344CB8AC3E}">
        <p14:creationId xmlns:p14="http://schemas.microsoft.com/office/powerpoint/2010/main" val="1041991689"/>
      </p:ext>
    </p:extLst>
  </p:cSld>
  <p:clrMapOvr>
    <a:masterClrMapping/>
  </p:clrMapOvr>
  <mc:AlternateContent xmlns:mc="http://schemas.openxmlformats.org/markup-compatibility/2006" xmlns:p14="http://schemas.microsoft.com/office/powerpoint/2010/main">
    <mc:Choice Requires="p14">
      <p:transition spd="slow" p14:dur="275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6" name="5 Imagen"/>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5576" y="1700808"/>
            <a:ext cx="3096344" cy="3096344"/>
          </a:xfrm>
          <a:prstGeom prst="rect">
            <a:avLst/>
          </a:prstGeom>
          <a:effectLst>
            <a:glow rad="127000">
              <a:schemeClr val="tx2">
                <a:lumMod val="20000"/>
                <a:lumOff val="80000"/>
                <a:alpha val="50000"/>
              </a:schemeClr>
            </a:glow>
            <a:softEdge rad="317500"/>
          </a:effectLst>
        </p:spPr>
      </p:pic>
      <p:sp>
        <p:nvSpPr>
          <p:cNvPr id="7" name="6 CuadroTexto"/>
          <p:cNvSpPr txBox="1"/>
          <p:nvPr/>
        </p:nvSpPr>
        <p:spPr>
          <a:xfrm>
            <a:off x="4499992" y="1556792"/>
            <a:ext cx="3312368" cy="2677656"/>
          </a:xfrm>
          <a:prstGeom prst="rect">
            <a:avLst/>
          </a:prstGeom>
          <a:noFill/>
        </p:spPr>
        <p:txBody>
          <a:bodyPr wrap="square" rtlCol="0">
            <a:spAutoFit/>
          </a:bodyPr>
          <a:lstStyle/>
          <a:p>
            <a:r>
              <a:rPr lang="es-ES" sz="2400" b="1" dirty="0" smtClean="0">
                <a:solidFill>
                  <a:srgbClr val="4E3593"/>
                </a:solidFill>
                <a:latin typeface="Vivaldi" pitchFamily="66" charset="0"/>
              </a:rPr>
              <a:t>Diseño: Andrés Vázquez</a:t>
            </a:r>
          </a:p>
          <a:p>
            <a:endParaRPr lang="es-ES" sz="2400" b="1" dirty="0">
              <a:solidFill>
                <a:srgbClr val="4E3593"/>
              </a:solidFill>
              <a:latin typeface="Vivaldi" pitchFamily="66" charset="0"/>
            </a:endParaRPr>
          </a:p>
          <a:p>
            <a:r>
              <a:rPr lang="es-ES" sz="2400" b="1" dirty="0" smtClean="0">
                <a:solidFill>
                  <a:srgbClr val="4E3593"/>
                </a:solidFill>
                <a:latin typeface="Vivaldi" pitchFamily="66" charset="0"/>
              </a:rPr>
              <a:t>Imágenes: internet</a:t>
            </a:r>
          </a:p>
          <a:p>
            <a:endParaRPr lang="es-ES" sz="2400" b="1" dirty="0">
              <a:solidFill>
                <a:srgbClr val="4E3593"/>
              </a:solidFill>
              <a:latin typeface="Vivaldi" pitchFamily="66" charset="0"/>
            </a:endParaRPr>
          </a:p>
          <a:p>
            <a:r>
              <a:rPr lang="es-ES" sz="2400" b="1" dirty="0" smtClean="0">
                <a:solidFill>
                  <a:srgbClr val="4E3593"/>
                </a:solidFill>
                <a:latin typeface="Vivaldi" pitchFamily="66" charset="0"/>
              </a:rPr>
              <a:t>Autor </a:t>
            </a:r>
            <a:r>
              <a:rPr lang="es-ES" sz="2400" b="1" dirty="0" smtClean="0">
                <a:solidFill>
                  <a:srgbClr val="4E3593"/>
                </a:solidFill>
                <a:latin typeface="Vivaldi" pitchFamily="66" charset="0"/>
              </a:rPr>
              <a:t> </a:t>
            </a:r>
            <a:r>
              <a:rPr lang="es-ES" sz="2400" b="1" dirty="0" smtClean="0">
                <a:solidFill>
                  <a:srgbClr val="4E3593"/>
                </a:solidFill>
                <a:latin typeface="Vivaldi" pitchFamily="66" charset="0"/>
              </a:rPr>
              <a:t>cuento: </a:t>
            </a:r>
            <a:r>
              <a:rPr lang="es-ES" sz="2400" b="1" dirty="0" smtClean="0">
                <a:solidFill>
                  <a:srgbClr val="4E3593"/>
                </a:solidFill>
                <a:latin typeface="Vivaldi" pitchFamily="66" charset="0"/>
              </a:rPr>
              <a:t>Sherezade</a:t>
            </a:r>
            <a:endParaRPr lang="es-ES" sz="2400" b="1" dirty="0" smtClean="0">
              <a:solidFill>
                <a:srgbClr val="4E3593"/>
              </a:solidFill>
              <a:latin typeface="Vivaldi" pitchFamily="66" charset="0"/>
            </a:endParaRPr>
          </a:p>
          <a:p>
            <a:endParaRPr lang="es-ES" sz="2400" b="1" dirty="0">
              <a:solidFill>
                <a:srgbClr val="4E3593"/>
              </a:solidFill>
              <a:latin typeface="Vivaldi" pitchFamily="66" charset="0"/>
            </a:endParaRPr>
          </a:p>
          <a:p>
            <a:r>
              <a:rPr lang="es-ES" sz="2400" b="1" dirty="0" smtClean="0">
                <a:solidFill>
                  <a:srgbClr val="4E3593"/>
                </a:solidFill>
                <a:latin typeface="Vivaldi" pitchFamily="66" charset="0"/>
              </a:rPr>
              <a:t>Música: para  cuentos</a:t>
            </a:r>
            <a:endParaRPr lang="es-AR" sz="2400" b="1" dirty="0">
              <a:solidFill>
                <a:srgbClr val="4E3593"/>
              </a:solidFill>
              <a:latin typeface="Vivaldi" pitchFamily="66" charset="0"/>
            </a:endParaRPr>
          </a:p>
        </p:txBody>
      </p:sp>
      <p:sp>
        <p:nvSpPr>
          <p:cNvPr id="8" name="7 CuadroTexto"/>
          <p:cNvSpPr txBox="1"/>
          <p:nvPr/>
        </p:nvSpPr>
        <p:spPr>
          <a:xfrm>
            <a:off x="5292080" y="5013176"/>
            <a:ext cx="3096344" cy="1077218"/>
          </a:xfrm>
          <a:prstGeom prst="rect">
            <a:avLst/>
          </a:prstGeom>
          <a:noFill/>
        </p:spPr>
        <p:txBody>
          <a:bodyPr wrap="square" rtlCol="0">
            <a:spAutoFit/>
          </a:bodyPr>
          <a:lstStyle/>
          <a:p>
            <a:r>
              <a:rPr lang="es-ES" sz="3200" b="1" dirty="0" smtClean="0">
                <a:solidFill>
                  <a:srgbClr val="4E3593"/>
                </a:solidFill>
                <a:latin typeface="Vivaldi" pitchFamily="66" charset="0"/>
              </a:rPr>
              <a:t>Que tengas un hermoso día</a:t>
            </a:r>
            <a:endParaRPr lang="es-AR" sz="3200" b="1" dirty="0">
              <a:solidFill>
                <a:srgbClr val="4E3593"/>
              </a:solidFill>
              <a:latin typeface="Vivaldi" pitchFamily="66" charset="0"/>
            </a:endParaRPr>
          </a:p>
        </p:txBody>
      </p:sp>
    </p:spTree>
    <p:extLst>
      <p:ext uri="{BB962C8B-B14F-4D97-AF65-F5344CB8AC3E}">
        <p14:creationId xmlns:p14="http://schemas.microsoft.com/office/powerpoint/2010/main" val="726585923"/>
      </p:ext>
    </p:extLst>
  </p:cSld>
  <p:clrMapOvr>
    <a:masterClrMapping/>
  </p:clrMapOvr>
  <mc:AlternateContent xmlns:mc="http://schemas.openxmlformats.org/markup-compatibility/2006" xmlns:p14="http://schemas.microsoft.com/office/powerpoint/2010/main">
    <mc:Choice Requires="p14">
      <p:transition spd="slow" p14:dur="30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7"/>
                                        </p:tgtEl>
                                        <p:attrNameLst>
                                          <p:attrName>style.visibility</p:attrName>
                                        </p:attrNameLst>
                                      </p:cBhvr>
                                      <p:to>
                                        <p:strVal val="visible"/>
                                      </p:to>
                                    </p:set>
                                    <p:anim by="(-#ppt_w*2)" calcmode="lin" valueType="num">
                                      <p:cBhvr rctx="PPT">
                                        <p:cTn id="7" dur="500" autoRev="1" fill="hold">
                                          <p:stCondLst>
                                            <p:cond delay="0"/>
                                          </p:stCondLst>
                                        </p:cTn>
                                        <p:tgtEl>
                                          <p:spTgt spid="7"/>
                                        </p:tgtEl>
                                        <p:attrNameLst>
                                          <p:attrName>ppt_w</p:attrName>
                                        </p:attrNameLst>
                                      </p:cBhvr>
                                    </p:anim>
                                    <p:anim by="(#ppt_w*0.50)" calcmode="lin" valueType="num">
                                      <p:cBhvr>
                                        <p:cTn id="8" dur="500" decel="50000" autoRev="1" fill="hold">
                                          <p:stCondLst>
                                            <p:cond delay="0"/>
                                          </p:stCondLst>
                                        </p:cTn>
                                        <p:tgtEl>
                                          <p:spTgt spid="7"/>
                                        </p:tgtEl>
                                        <p:attrNameLst>
                                          <p:attrName>ppt_x</p:attrName>
                                        </p:attrNameLst>
                                      </p:cBhvr>
                                    </p:anim>
                                    <p:anim from="(-#ppt_h/2)" to="(#ppt_y)" calcmode="lin" valueType="num">
                                      <p:cBhvr>
                                        <p:cTn id="9" dur="1000" fill="hold">
                                          <p:stCondLst>
                                            <p:cond delay="0"/>
                                          </p:stCondLst>
                                        </p:cTn>
                                        <p:tgtEl>
                                          <p:spTgt spid="7"/>
                                        </p:tgtEl>
                                        <p:attrNameLst>
                                          <p:attrName>ppt_y</p:attrName>
                                        </p:attrNameLst>
                                      </p:cBhvr>
                                    </p:anim>
                                    <p:animRot by="21600000">
                                      <p:cBhvr>
                                        <p:cTn id="10" dur="1000" fill="hold">
                                          <p:stCondLst>
                                            <p:cond delay="0"/>
                                          </p:stCondLst>
                                        </p:cTn>
                                        <p:tgtEl>
                                          <p:spTgt spid="7"/>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barn(inVertical)">
                                      <p:cBhvr>
                                        <p:cTn id="15"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AR" dirty="0" smtClean="0">
              <a:solidFill>
                <a:srgbClr val="000000"/>
              </a:solidFill>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AR" dirty="0"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0"/>
            <a:ext cx="9144000" cy="234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dirty="0" smtClean="0">
                <a:solidFill>
                  <a:srgbClr val="000000"/>
                </a:solidFill>
                <a:latin typeface="Kristen ITC" pitchFamily="66" charset="0"/>
              </a:rPr>
              <a:t>¿Te ha gustado?</a:t>
            </a:r>
            <a:r>
              <a:rPr lang="es-ES" sz="4800" dirty="0" smtClean="0">
                <a:solidFill>
                  <a:srgbClr val="000000"/>
                </a:solidFill>
                <a:latin typeface="Kristen ITC" pitchFamily="66" charset="0"/>
              </a:rPr>
              <a:t> </a:t>
            </a:r>
            <a:br>
              <a:rPr lang="es-ES" sz="4800" dirty="0" smtClean="0">
                <a:solidFill>
                  <a:srgbClr val="000000"/>
                </a:solidFill>
                <a:latin typeface="Kristen ITC" pitchFamily="66" charset="0"/>
              </a:rPr>
            </a:br>
            <a:r>
              <a:rPr lang="es-ES" sz="4400" dirty="0" smtClean="0">
                <a:solidFill>
                  <a:srgbClr val="000000"/>
                </a:solidFill>
                <a:latin typeface="Kristen ITC" pitchFamily="66" charset="0"/>
              </a:rPr>
              <a:t>Puedes ver más entrando </a:t>
            </a:r>
            <a:br>
              <a:rPr lang="es-ES" sz="4400" dirty="0" smtClean="0">
                <a:solidFill>
                  <a:srgbClr val="000000"/>
                </a:solidFill>
                <a:latin typeface="Kristen ITC" pitchFamily="66" charset="0"/>
              </a:rPr>
            </a:br>
            <a:r>
              <a:rPr lang="es-ES" sz="4400" b="1" dirty="0" smtClean="0">
                <a:solidFill>
                  <a:srgbClr val="40F903"/>
                </a:solidFill>
                <a:latin typeface="Kristen ITC" pitchFamily="66" charset="0"/>
                <a:hlinkClick r:id="rId2"/>
              </a:rPr>
              <a:t>Aquí</a:t>
            </a:r>
            <a:endParaRPr lang="es-ES" sz="4400" b="1" dirty="0" smtClean="0">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dirty="0" smtClean="0">
                <a:solidFill>
                  <a:srgbClr val="000000"/>
                </a:solidFill>
                <a:latin typeface="Kristen ITC" pitchFamily="66" charset="0"/>
              </a:rPr>
              <a:t>Además puedes recibir </a:t>
            </a:r>
            <a:r>
              <a:rPr lang="es-ES_tradnl" b="1" dirty="0" smtClean="0">
                <a:solidFill>
                  <a:srgbClr val="000000"/>
                </a:solidFill>
                <a:latin typeface="Kristen ITC" pitchFamily="66" charset="0"/>
              </a:rPr>
              <a:t>powerpoints</a:t>
            </a:r>
            <a:r>
              <a:rPr lang="es-ES_tradnl" b="1" dirty="0" smtClean="0">
                <a:solidFill>
                  <a:srgbClr val="000000"/>
                </a:solidFill>
                <a:latin typeface="Kristen ITC" pitchFamily="66" charset="0"/>
              </a:rPr>
              <a:t> en tu correo electrónico suscribiéndote aquí:</a:t>
            </a:r>
            <a:r>
              <a:rPr lang="es-ES_tradnl" b="1" dirty="0" smtClean="0">
                <a:solidFill>
                  <a:srgbClr val="0066FF"/>
                </a:solidFill>
              </a:rPr>
              <a:t> </a:t>
            </a:r>
          </a:p>
          <a:p>
            <a:pPr fontAlgn="base">
              <a:spcBef>
                <a:spcPct val="50000"/>
              </a:spcBef>
              <a:spcAft>
                <a:spcPct val="0"/>
              </a:spcAft>
            </a:pPr>
            <a:endParaRPr lang="es-ES" b="1" dirty="0"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2188</TotalTime>
  <Words>1521</Words>
  <Application>Microsoft Office PowerPoint</Application>
  <PresentationFormat>Presentación en pantalla (4:3)</PresentationFormat>
  <Paragraphs>23</Paragraphs>
  <Slides>13</Slides>
  <Notes>0</Notes>
  <HiddenSlides>0</HiddenSlides>
  <MMClips>0</MMClips>
  <ScaleCrop>false</ScaleCrop>
  <HeadingPairs>
    <vt:vector size="4" baseType="variant">
      <vt:variant>
        <vt:lpstr>Tema</vt:lpstr>
      </vt:variant>
      <vt:variant>
        <vt:i4>2</vt:i4>
      </vt:variant>
      <vt:variant>
        <vt:lpstr>Títulos de diapositiva</vt:lpstr>
      </vt:variant>
      <vt:variant>
        <vt:i4>13</vt:i4>
      </vt:variant>
    </vt:vector>
  </HeadingPairs>
  <TitlesOfParts>
    <vt:vector size="15"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WindowsWolf.com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Wolf</dc:creator>
  <cp:lastModifiedBy>Wolf</cp:lastModifiedBy>
  <cp:revision>122</cp:revision>
  <dcterms:created xsi:type="dcterms:W3CDTF">2015-02-10T18:47:41Z</dcterms:created>
  <dcterms:modified xsi:type="dcterms:W3CDTF">2015-02-22T19:40:45Z</dcterms:modified>
</cp:coreProperties>
</file>