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55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8" r:id="rId7"/>
    <p:sldId id="262" r:id="rId8"/>
    <p:sldId id="263" r:id="rId9"/>
    <p:sldId id="264" r:id="rId10"/>
    <p:sldId id="265" r:id="rId11"/>
    <p:sldId id="266" r:id="rId12"/>
    <p:sldId id="269" r:id="rId13"/>
    <p:sldId id="270" r:id="rId14"/>
  </p:sldIdLst>
  <p:sldSz cx="12192000" cy="6858000"/>
  <p:notesSz cx="6858000" cy="9144000"/>
  <p:embeddedFontLst>
    <p:embeddedFont>
      <p:font typeface="Calibri Light" panose="020F0302020204030204" pitchFamily="34" charset="0"/>
      <p:regular r:id="rId15"/>
      <p:italic r:id="rId16"/>
    </p:embeddedFont>
    <p:embeddedFont>
      <p:font typeface="Dyname SSi" panose="020B0500000000000000" pitchFamily="3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Berlin Sans FB Demi" panose="020E0802020502020306" pitchFamily="34" charset="0"/>
      <p:bold r:id="rId22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ynrUQo+XA/lGrrdm7ECOA==" hashData="16BFUoPb7X4C78T7LauWBTiDnEkvNNSf7Bsfn414ySGiRXBI4N/cWWl6GqZJF4wSGyxyRVbOv+k0La1eTC6I/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FFF3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8984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74014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65519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9884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350360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233321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76070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9565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9586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157731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404828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CA8B4E-56EE-4FDE-8BE7-B6281422A25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6883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16CA7-306A-4C65-8A16-0348C1B0AF86}" type="datetimeFigureOut">
              <a:rPr lang="es-MX" smtClean="0"/>
              <a:t>27/07/2014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CE971-EBD1-4CB1-BD00-05EA8B002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58007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C42E4FF-255E-41A9-9DA6-60ED082FABB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052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jp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19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gif"/><Relationship Id="rId3" Type="http://schemas.openxmlformats.org/officeDocument/2006/relationships/image" Target="../media/image21.jpg"/><Relationship Id="rId7" Type="http://schemas.openxmlformats.org/officeDocument/2006/relationships/image" Target="../media/image25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11" Type="http://schemas.openxmlformats.org/officeDocument/2006/relationships/image" Target="../media/image29.png"/><Relationship Id="rId5" Type="http://schemas.openxmlformats.org/officeDocument/2006/relationships/image" Target="../media/image23.gif"/><Relationship Id="rId10" Type="http://schemas.openxmlformats.org/officeDocument/2006/relationships/image" Target="../media/image28.gif"/><Relationship Id="rId4" Type="http://schemas.openxmlformats.org/officeDocument/2006/relationships/image" Target="../media/image22.gif"/><Relationship Id="rId9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gif"/><Relationship Id="rId3" Type="http://schemas.openxmlformats.org/officeDocument/2006/relationships/image" Target="../media/image31.jpg"/><Relationship Id="rId7" Type="http://schemas.openxmlformats.org/officeDocument/2006/relationships/image" Target="../media/image35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11" Type="http://schemas.openxmlformats.org/officeDocument/2006/relationships/image" Target="../media/image39.png"/><Relationship Id="rId5" Type="http://schemas.openxmlformats.org/officeDocument/2006/relationships/image" Target="../media/image33.gif"/><Relationship Id="rId10" Type="http://schemas.openxmlformats.org/officeDocument/2006/relationships/image" Target="../media/image38.gif"/><Relationship Id="rId4" Type="http://schemas.openxmlformats.org/officeDocument/2006/relationships/image" Target="../media/image32.gif"/><Relationship Id="rId9" Type="http://schemas.openxmlformats.org/officeDocument/2006/relationships/image" Target="../media/image3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3" Type="http://schemas.openxmlformats.org/officeDocument/2006/relationships/image" Target="../media/image41.png"/><Relationship Id="rId7" Type="http://schemas.openxmlformats.org/officeDocument/2006/relationships/image" Target="../media/image45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Relationship Id="rId9" Type="http://schemas.openxmlformats.org/officeDocument/2006/relationships/image" Target="../media/image4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13" Type="http://schemas.openxmlformats.org/officeDocument/2006/relationships/image" Target="../media/image64.gif"/><Relationship Id="rId3" Type="http://schemas.openxmlformats.org/officeDocument/2006/relationships/image" Target="../media/image54.jpg"/><Relationship Id="rId7" Type="http://schemas.openxmlformats.org/officeDocument/2006/relationships/image" Target="../media/image58.gif"/><Relationship Id="rId12" Type="http://schemas.openxmlformats.org/officeDocument/2006/relationships/image" Target="../media/image63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gif"/><Relationship Id="rId11" Type="http://schemas.openxmlformats.org/officeDocument/2006/relationships/image" Target="../media/image62.gif"/><Relationship Id="rId5" Type="http://schemas.openxmlformats.org/officeDocument/2006/relationships/image" Target="../media/image56.gif"/><Relationship Id="rId10" Type="http://schemas.openxmlformats.org/officeDocument/2006/relationships/image" Target="../media/image61.gif"/><Relationship Id="rId4" Type="http://schemas.openxmlformats.org/officeDocument/2006/relationships/image" Target="../media/image55.jpg"/><Relationship Id="rId9" Type="http://schemas.openxmlformats.org/officeDocument/2006/relationships/image" Target="../media/image60.gif"/><Relationship Id="rId14" Type="http://schemas.openxmlformats.org/officeDocument/2006/relationships/image" Target="../media/image6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gif"/><Relationship Id="rId13" Type="http://schemas.openxmlformats.org/officeDocument/2006/relationships/image" Target="../media/image82.gif"/><Relationship Id="rId3" Type="http://schemas.openxmlformats.org/officeDocument/2006/relationships/image" Target="../media/image72.jpg"/><Relationship Id="rId7" Type="http://schemas.openxmlformats.org/officeDocument/2006/relationships/image" Target="../media/image76.gif"/><Relationship Id="rId12" Type="http://schemas.openxmlformats.org/officeDocument/2006/relationships/image" Target="../media/image81.gif"/><Relationship Id="rId2" Type="http://schemas.openxmlformats.org/officeDocument/2006/relationships/image" Target="../media/image71.gif"/><Relationship Id="rId16" Type="http://schemas.openxmlformats.org/officeDocument/2006/relationships/image" Target="../media/image8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11" Type="http://schemas.openxmlformats.org/officeDocument/2006/relationships/image" Target="../media/image80.png"/><Relationship Id="rId5" Type="http://schemas.openxmlformats.org/officeDocument/2006/relationships/image" Target="../media/image74.gif"/><Relationship Id="rId15" Type="http://schemas.openxmlformats.org/officeDocument/2006/relationships/image" Target="../media/image83.png"/><Relationship Id="rId10" Type="http://schemas.openxmlformats.org/officeDocument/2006/relationships/image" Target="../media/image79.gif"/><Relationship Id="rId4" Type="http://schemas.openxmlformats.org/officeDocument/2006/relationships/image" Target="../media/image73.gif"/><Relationship Id="rId9" Type="http://schemas.openxmlformats.org/officeDocument/2006/relationships/image" Target="../media/image78.gif"/><Relationship Id="rId14" Type="http://schemas.openxmlformats.org/officeDocument/2006/relationships/image" Target="../media/image25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png"/><Relationship Id="rId3" Type="http://schemas.openxmlformats.org/officeDocument/2006/relationships/image" Target="../media/image86.jpg"/><Relationship Id="rId7" Type="http://schemas.openxmlformats.org/officeDocument/2006/relationships/image" Target="../media/image90.gif"/><Relationship Id="rId2" Type="http://schemas.openxmlformats.org/officeDocument/2006/relationships/image" Target="../media/image8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gif"/><Relationship Id="rId5" Type="http://schemas.openxmlformats.org/officeDocument/2006/relationships/image" Target="../media/image88.gif"/><Relationship Id="rId4" Type="http://schemas.openxmlformats.org/officeDocument/2006/relationships/image" Target="../media/image87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9160" y="2180957"/>
            <a:ext cx="3627225" cy="362722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962" y="881594"/>
            <a:ext cx="780269" cy="780269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5061" y="3481273"/>
            <a:ext cx="613356" cy="61335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1006" y="3794391"/>
            <a:ext cx="600477" cy="600477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8142" y="4394868"/>
            <a:ext cx="723900" cy="7239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16" y="45725"/>
            <a:ext cx="1524132" cy="1286367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6575" y="56669"/>
            <a:ext cx="1524132" cy="1286367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465" y="1719574"/>
            <a:ext cx="856981" cy="856981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1484" y="4534093"/>
            <a:ext cx="2910892" cy="200586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75693">
            <a:off x="3281608" y="5211584"/>
            <a:ext cx="762000" cy="1285875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902" y="4831341"/>
            <a:ext cx="3242725" cy="2026659"/>
          </a:xfrm>
          <a:prstGeom prst="rect">
            <a:avLst/>
          </a:prstGeom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313" y="851940"/>
            <a:ext cx="3170233" cy="239864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016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>
        <p14:ripple/>
        <p:sndAc>
          <p:stSnd loop="1">
            <p:snd r:embed="rId2" name="TMG0AGxm5H6H.128.wav"/>
          </p:stSnd>
        </p:sndAc>
      </p:transition>
    </mc:Choice>
    <mc:Fallback xmlns="">
      <p:transition spd="slow" advClick="0" advTm="12000">
        <p:fade/>
        <p:sndAc>
          <p:stSnd loop="1">
            <p:snd r:embed="rId12" name="TMG0AGxm5H6H.128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1999" cy="6857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" name="Rectángulo 14"/>
          <p:cNvSpPr/>
          <p:nvPr/>
        </p:nvSpPr>
        <p:spPr>
          <a:xfrm>
            <a:off x="5821252" y="953037"/>
            <a:ext cx="6027312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</a:t>
            </a:r>
            <a:r>
              <a:rPr lang="es-MX" sz="2400" dirty="0" smtClean="0">
                <a:ln w="0"/>
                <a:latin typeface="Dyname SSi" panose="020B0500000000000000" pitchFamily="34" charset="0"/>
              </a:rPr>
              <a:t>sta es la historia de Ana,</a:t>
            </a:r>
            <a:endParaRPr lang="es-MX" sz="2400" dirty="0">
              <a:ln w="0"/>
              <a:latin typeface="Dyname SSi" panose="020B0500000000000000" pitchFamily="34" charset="0"/>
            </a:endParaRPr>
          </a:p>
          <a:p>
            <a:pPr algn="ctr"/>
            <a:r>
              <a:rPr lang="es-MX" sz="2400" dirty="0" smtClean="0">
                <a:ln w="0"/>
                <a:latin typeface="Dyname SSi" panose="020B0500000000000000" pitchFamily="34" charset="0"/>
              </a:rPr>
              <a:t>Una linda niña de </a:t>
            </a:r>
            <a:r>
              <a:rPr lang="es-MX" sz="2400" dirty="0">
                <a:ln w="0"/>
                <a:latin typeface="Dyname SSi" panose="020B0500000000000000" pitchFamily="34" charset="0"/>
              </a:rPr>
              <a:t>tez de porcelana,</a:t>
            </a:r>
          </a:p>
          <a:p>
            <a:pPr algn="ctr"/>
            <a:r>
              <a:rPr lang="es-MX" sz="2400" dirty="0">
                <a:ln w="0"/>
                <a:latin typeface="Dyname SSi" panose="020B0500000000000000" pitchFamily="34" charset="0"/>
              </a:rPr>
              <a:t>Ojos muy grandes y bellos,</a:t>
            </a:r>
          </a:p>
          <a:p>
            <a:pPr algn="ctr"/>
            <a:r>
              <a:rPr lang="es-MX" sz="2400" dirty="0">
                <a:ln w="0"/>
                <a:latin typeface="Dyname SSi" panose="020B0500000000000000" pitchFamily="34" charset="0"/>
              </a:rPr>
              <a:t>Y </a:t>
            </a:r>
            <a:r>
              <a:rPr lang="es-MX" sz="2400" dirty="0" smtClean="0">
                <a:ln w="0"/>
                <a:latin typeface="Dyname SSi" panose="020B0500000000000000" pitchFamily="34" charset="0"/>
              </a:rPr>
              <a:t>hermosos </a:t>
            </a:r>
            <a:r>
              <a:rPr lang="es-MX" sz="2400" dirty="0">
                <a:ln w="0"/>
                <a:latin typeface="Dyname SSi" panose="020B0500000000000000" pitchFamily="34" charset="0"/>
              </a:rPr>
              <a:t>y rizados cabellos</a:t>
            </a:r>
            <a:r>
              <a:rPr lang="es-MX" sz="2400" dirty="0" smtClean="0">
                <a:ln w="0"/>
                <a:latin typeface="Dyname SSi" panose="020B0500000000000000" pitchFamily="34" charset="0"/>
              </a:rPr>
              <a:t>.</a:t>
            </a:r>
            <a:endParaRPr lang="es-MX" sz="2400" dirty="0">
              <a:ln w="0"/>
              <a:latin typeface="Dyname SSi" panose="020B0500000000000000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2612" y="187153"/>
            <a:ext cx="1317670" cy="1325705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8604" y="2945453"/>
            <a:ext cx="1160211" cy="1060561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90" y="4626671"/>
            <a:ext cx="2152075" cy="223132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6990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8000">
        <p15:prstTrans prst="drape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" name="Rectángulo 9"/>
          <p:cNvSpPr/>
          <p:nvPr/>
        </p:nvSpPr>
        <p:spPr>
          <a:xfrm>
            <a:off x="7740203" y="3606085"/>
            <a:ext cx="3953814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2400" dirty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Anita tenía un gran sueño:</a:t>
            </a:r>
          </a:p>
          <a:p>
            <a:pPr algn="ctr"/>
            <a:r>
              <a:rPr lang="es-MX" sz="2400" dirty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Deseaba con gran empeño,</a:t>
            </a:r>
          </a:p>
          <a:p>
            <a:pPr algn="ctr"/>
            <a:r>
              <a:rPr lang="es-MX" sz="2400" dirty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Ser una bella </a:t>
            </a:r>
            <a:r>
              <a:rPr lang="es-MX" sz="2400" dirty="0" smtClean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princesa,</a:t>
            </a:r>
            <a:endParaRPr lang="es-MX" sz="2400" dirty="0">
              <a:ln w="0"/>
              <a:solidFill>
                <a:srgbClr val="7030A0"/>
              </a:solidFill>
              <a:latin typeface="Dyname SSi" panose="020B0500000000000000" pitchFamily="34" charset="0"/>
            </a:endParaRPr>
          </a:p>
          <a:p>
            <a:pPr algn="ctr"/>
            <a:r>
              <a:rPr lang="es-MX" sz="2400" dirty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y</a:t>
            </a:r>
            <a:r>
              <a:rPr lang="es-MX" sz="2400" dirty="0" smtClean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 </a:t>
            </a:r>
            <a:r>
              <a:rPr lang="es-MX" sz="2400" dirty="0">
                <a:ln w="0"/>
                <a:solidFill>
                  <a:srgbClr val="7030A0"/>
                </a:solidFill>
                <a:latin typeface="Dyname SSi" panose="020B0500000000000000" pitchFamily="34" charset="0"/>
              </a:rPr>
              <a:t>pertenecer a la realeza</a:t>
            </a:r>
            <a:r>
              <a:rPr lang="es-MX" sz="2400" dirty="0" smtClean="0">
                <a:ln w="0"/>
                <a:solidFill>
                  <a:srgbClr val="002060"/>
                </a:solidFill>
                <a:latin typeface="Dyname SSi" panose="020B0500000000000000" pitchFamily="34" charset="0"/>
              </a:rPr>
              <a:t>.</a:t>
            </a:r>
            <a:endParaRPr lang="es-MX" sz="2400" dirty="0">
              <a:ln w="0"/>
              <a:solidFill>
                <a:srgbClr val="002060"/>
              </a:solidFill>
              <a:latin typeface="Dyname SSi" panose="020B0500000000000000" pitchFamily="34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8398" y="381641"/>
            <a:ext cx="1170166" cy="117670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366" y="5175745"/>
            <a:ext cx="1606640" cy="160664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720" y="273676"/>
            <a:ext cx="1529367" cy="1529367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512" y="1923831"/>
            <a:ext cx="1329207" cy="132920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8"/>
          <a:stretch/>
        </p:blipFill>
        <p:spPr>
          <a:xfrm>
            <a:off x="0" y="2464696"/>
            <a:ext cx="2165127" cy="4393304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720" y="5359171"/>
            <a:ext cx="1232899" cy="1239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52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7000">
        <p15:prstTrans prst="pageCurlDouble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Rectángulo 11"/>
          <p:cNvSpPr/>
          <p:nvPr/>
        </p:nvSpPr>
        <p:spPr>
          <a:xfrm>
            <a:off x="7122017" y="1635617"/>
            <a:ext cx="4687910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Y para su sueño cumplir, </a:t>
            </a:r>
          </a:p>
          <a:p>
            <a:pPr algn="ctr"/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Decidió que se tenía que ir,</a:t>
            </a:r>
          </a:p>
          <a:p>
            <a:pPr algn="ctr"/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Así que salió de su hogar,</a:t>
            </a:r>
          </a:p>
          <a:p>
            <a:pPr algn="ctr"/>
            <a:r>
              <a:rPr lang="es-MX" sz="2400" b="1" dirty="0">
                <a:ln w="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Y se puso a caminar</a:t>
            </a:r>
            <a:r>
              <a:rPr lang="es-MX" sz="2400" b="1" dirty="0" smtClean="0">
                <a:ln w="0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.</a:t>
            </a:r>
            <a:endParaRPr lang="es-MX" sz="2400" b="1" dirty="0">
              <a:ln w="0"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Dyname SSi" panose="020B0500000000000000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975" y="77272"/>
            <a:ext cx="1514128" cy="119713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288" y="5634835"/>
            <a:ext cx="1255988" cy="55057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4762" y="991673"/>
            <a:ext cx="931438" cy="93143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61596"/>
            <a:ext cx="4677111" cy="199640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4454" y="3384448"/>
            <a:ext cx="808202" cy="46471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791" y="4432592"/>
            <a:ext cx="765153" cy="62062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323" y="4787672"/>
            <a:ext cx="1227584" cy="807179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696200" y="5190187"/>
            <a:ext cx="4495800" cy="166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6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8000">
        <p:checker/>
      </p:transition>
    </mc:Choice>
    <mc:Fallback xmlns="">
      <p:transition spd="slow" advClick="0" advTm="1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0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Rectángulo 3"/>
          <p:cNvSpPr/>
          <p:nvPr/>
        </p:nvSpPr>
        <p:spPr>
          <a:xfrm>
            <a:off x="180304" y="5486400"/>
            <a:ext cx="11768054" cy="13716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256" y="4934902"/>
            <a:ext cx="2286000" cy="110299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5569" y="811838"/>
            <a:ext cx="3810000" cy="75247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748601"/>
            <a:ext cx="12193057" cy="210939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022" y="5080097"/>
            <a:ext cx="803316" cy="81260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4372" y="5522741"/>
            <a:ext cx="1859635" cy="7438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4676" y="4934902"/>
            <a:ext cx="826879" cy="7751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07313" y="811838"/>
            <a:ext cx="4004090" cy="140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2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pattern="hexagon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7999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7366716" y="463639"/>
            <a:ext cx="45462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Y al cabo, le dijo, ufano: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Hay un lugar no muy lejano,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Donde tu sueño es realidad</a:t>
            </a:r>
          </a:p>
          <a:p>
            <a:pPr algn="ctr"/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Pues allí eres 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una princesa de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rgbClr val="FFC000">
                      <a:alpha val="60000"/>
                    </a:srgbClr>
                  </a:glow>
                </a:effectLst>
                <a:latin typeface="Dyname SSi" panose="020B0500000000000000" pitchFamily="34" charset="0"/>
              </a:rPr>
              <a:t>verdad.</a:t>
            </a:r>
            <a:endParaRPr lang="es-MX" sz="2400" b="1" dirty="0">
              <a:ln>
                <a:solidFill>
                  <a:schemeClr val="tx1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rgbClr val="FFC000">
                    <a:alpha val="60000"/>
                  </a:srgbClr>
                </a:glow>
              </a:effectLst>
              <a:latin typeface="Dyname SSi" panose="020B0500000000000000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06" y="5409127"/>
            <a:ext cx="1436467" cy="702033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1704">
            <a:off x="1330345" y="3758082"/>
            <a:ext cx="619125" cy="55245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69" y="280920"/>
            <a:ext cx="762000" cy="1943100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112" y="5280339"/>
            <a:ext cx="693661" cy="45135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434" y="5587263"/>
            <a:ext cx="735146" cy="523897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150" y="3648901"/>
            <a:ext cx="929023" cy="743218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88555" y="3481857"/>
            <a:ext cx="660645" cy="55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621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7000">
        <p14:prism dir="r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500"/>
                            </p:stCondLst>
                            <p:childTnLst>
                              <p:par>
                                <p:cTn id="26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8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914400" y="438960"/>
            <a:ext cx="43116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-¿Princesa yo, su alteza?-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Dijo la niña con sorpresa.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Sí, es lo que dije, tal cual: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Una princesita real.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5110">
            <a:off x="2352454" y="3683308"/>
            <a:ext cx="1031295" cy="15299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725" y="1472263"/>
            <a:ext cx="1839265" cy="735706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004" y="731305"/>
            <a:ext cx="2248705" cy="899482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217" y="1968858"/>
            <a:ext cx="1809487" cy="80675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7024" y="2372235"/>
            <a:ext cx="1094706" cy="78782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546" y="2583328"/>
            <a:ext cx="1390919" cy="73119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588" y="2775612"/>
            <a:ext cx="1094705" cy="658432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5515" y="2737982"/>
            <a:ext cx="862885" cy="57654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784" y="2217764"/>
            <a:ext cx="1068946" cy="57654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462" y="438961"/>
            <a:ext cx="1577528" cy="63101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6358" y="55587"/>
            <a:ext cx="2445642" cy="2401620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0841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6000">
        <p14:doors dir="vert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334851" y="605307"/>
            <a:ext cx="42242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latin typeface="Dyname SSi" panose="020B0500000000000000" pitchFamily="34" charset="0"/>
              </a:rPr>
              <a:t>- </a:t>
            </a:r>
            <a:r>
              <a:rPr lang="es-MX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¿</a:t>
            </a:r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Y dónde es ese lugar?-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¡Es nada menos que tu hogar,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Mi querida y linda criatura!-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Dyname SSi" panose="020B0500000000000000" pitchFamily="34" charset="0"/>
              </a:rPr>
              <a:t>Respondió el rey con ternura.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23" y="3490175"/>
            <a:ext cx="2715248" cy="2215971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04653"/>
            <a:ext cx="3284113" cy="195334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8190" y="5360115"/>
            <a:ext cx="1042920" cy="139056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584" y="5552345"/>
            <a:ext cx="644890" cy="65796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1022">
            <a:off x="258582" y="5718712"/>
            <a:ext cx="600075" cy="39052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5464" y="5878172"/>
            <a:ext cx="997473" cy="66426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549" y="5045790"/>
            <a:ext cx="323850" cy="31432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999" y="3664375"/>
            <a:ext cx="304800" cy="27622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763" y="5981575"/>
            <a:ext cx="1128109" cy="457462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589" y="5360115"/>
            <a:ext cx="520647" cy="44205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855" y="4008751"/>
            <a:ext cx="478580" cy="589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122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vortex dir="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347730" y="0"/>
            <a:ext cx="11539470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" name="CuadroTexto 1"/>
          <p:cNvSpPr txBox="1"/>
          <p:nvPr/>
        </p:nvSpPr>
        <p:spPr>
          <a:xfrm>
            <a:off x="5718220" y="3928055"/>
            <a:ext cx="450760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latin typeface="Dyname SSi" panose="020B0500000000000000" pitchFamily="34" charset="0"/>
              </a:rPr>
              <a:t>Allí están tus padres, desolados,</a:t>
            </a:r>
          </a:p>
          <a:p>
            <a:pPr algn="ctr"/>
            <a:r>
              <a:rPr lang="es-MX" sz="2400" dirty="0">
                <a:latin typeface="Dyname SSi" panose="020B0500000000000000" pitchFamily="34" charset="0"/>
              </a:rPr>
              <a:t>Muy tristes y acongojados,</a:t>
            </a:r>
          </a:p>
          <a:p>
            <a:pPr algn="ctr"/>
            <a:r>
              <a:rPr lang="es-MX" sz="2400" dirty="0">
                <a:latin typeface="Dyname SSi" panose="020B0500000000000000" pitchFamily="34" charset="0"/>
              </a:rPr>
              <a:t>Por la ausencia prolongada,</a:t>
            </a:r>
          </a:p>
          <a:p>
            <a:pPr algn="ctr"/>
            <a:r>
              <a:rPr lang="es-MX" sz="2400" dirty="0">
                <a:latin typeface="Dyname SSi" panose="020B0500000000000000" pitchFamily="34" charset="0"/>
              </a:rPr>
              <a:t>De su hija bien amada.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996" y="1249251"/>
            <a:ext cx="626251" cy="55379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9067" y="694977"/>
            <a:ext cx="1523592" cy="110806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0876" y="4644220"/>
            <a:ext cx="2159215" cy="221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963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16000">
        <p15:prstTrans prst="peelOff"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ángulo 19"/>
          <p:cNvSpPr/>
          <p:nvPr/>
        </p:nvSpPr>
        <p:spPr>
          <a:xfrm>
            <a:off x="9473" y="0"/>
            <a:ext cx="12182527" cy="684497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2" name="CuadroTexto 1"/>
          <p:cNvSpPr txBox="1"/>
          <p:nvPr/>
        </p:nvSpPr>
        <p:spPr>
          <a:xfrm>
            <a:off x="7006107" y="888641"/>
            <a:ext cx="452048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¡Ve pues con ellos de prisa,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Cambia su llanto en risa!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Pues has de saber con certeza,</a:t>
            </a:r>
          </a:p>
          <a:p>
            <a:pPr algn="ctr"/>
            <a:r>
              <a:rPr lang="es-MX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Dyname SSi" panose="020B0500000000000000" pitchFamily="34" charset="0"/>
              </a:rPr>
              <a:t>Que allí siempre serás princesa.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325" y="5528433"/>
            <a:ext cx="718779" cy="118465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2379" y="4439902"/>
            <a:ext cx="840905" cy="83506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3875" y="2820472"/>
            <a:ext cx="771049" cy="52646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99936" y="4056845"/>
            <a:ext cx="1139696" cy="148737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579" y="4634052"/>
            <a:ext cx="1801832" cy="149843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8741" y="5544221"/>
            <a:ext cx="883963" cy="43137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386" y="2702887"/>
            <a:ext cx="1016423" cy="917017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4908" y="5424899"/>
            <a:ext cx="3279932" cy="1426588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3211" y="5120684"/>
            <a:ext cx="6795752" cy="1737316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962" y="5429250"/>
            <a:ext cx="3276600" cy="1428750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120684"/>
            <a:ext cx="4247350" cy="172429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473" y="5858561"/>
            <a:ext cx="2263690" cy="986413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652977" y="3843974"/>
            <a:ext cx="3873615" cy="345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4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9000">
        <p14:switch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" name="CuadroTexto 3"/>
          <p:cNvSpPr txBox="1"/>
          <p:nvPr/>
        </p:nvSpPr>
        <p:spPr>
          <a:xfrm>
            <a:off x="6533480" y="463639"/>
            <a:ext cx="470977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effectLst/>
                <a:latin typeface="Dyname SSi" panose="020B0500000000000000" pitchFamily="34" charset="0"/>
              </a:rPr>
              <a:t>Amiguita, no debes desear ser lo que no eres. Tú eres una personita única, como tú no hay nadie más en el mundo. Tu mamá y tu papá te quieren mucho y para ellos siempre serás una princesa. No desees parecerte a nadie, sé tú mism</a:t>
            </a:r>
            <a:r>
              <a:rPr lang="es-MX" sz="2400" dirty="0">
                <a:effectLst/>
                <a:latin typeface="Dyname SSi" panose="020B0500000000000000" pitchFamily="34" charset="0"/>
              </a:rPr>
              <a:t>a</a:t>
            </a:r>
            <a:r>
              <a:rPr lang="es-MX" sz="2400" dirty="0" smtClean="0">
                <a:effectLst/>
                <a:latin typeface="Dyname SSi" panose="020B0500000000000000" pitchFamily="34" charset="0"/>
              </a:rPr>
              <a:t>, tal y como eres, así te hizo Dios y te hizo con mucho amor.</a:t>
            </a:r>
            <a:endParaRPr lang="es-MX" sz="2400" dirty="0">
              <a:effectLst/>
              <a:latin typeface="Dyname SSi" panose="020B0500000000000000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44" y="218941"/>
            <a:ext cx="1251934" cy="125193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7786" y="4471647"/>
            <a:ext cx="1509512" cy="1509512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772" y="4471647"/>
            <a:ext cx="1264813" cy="126481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45" y="218942"/>
            <a:ext cx="1251934" cy="125193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81184"/>
            <a:ext cx="3197395" cy="255791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0823" y="4471647"/>
            <a:ext cx="1596981" cy="1780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603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2667</TotalTime>
  <Words>338</Words>
  <Application>Microsoft Office PowerPoint</Application>
  <PresentationFormat>Panorámica</PresentationFormat>
  <Paragraphs>61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Calibri Light</vt:lpstr>
      <vt:lpstr>Arial</vt:lpstr>
      <vt:lpstr>Dyname SSi</vt:lpstr>
      <vt:lpstr>Calibri</vt:lpstr>
      <vt:lpstr>Berlin Sans FB Demi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angélica garcía</dc:creator>
  <cp:lastModifiedBy>angélica garcía</cp:lastModifiedBy>
  <cp:revision>132</cp:revision>
  <dcterms:created xsi:type="dcterms:W3CDTF">2014-04-27T02:23:25Z</dcterms:created>
  <dcterms:modified xsi:type="dcterms:W3CDTF">2014-07-28T00:29:13Z</dcterms:modified>
</cp:coreProperties>
</file>