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+Wkl5A/NPG0ucYuUbShbA==" hashData="ZkHbBlTtvnhqlJ8G8po6sJ8dh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3712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941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39411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27074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2582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6362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4437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50118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64943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77112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57456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BE5C36-B6A6-4996-B4F1-793B983C6DB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47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2DC6E-9A5F-41EA-922F-CB4D7F57BA37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D0FF0-BC84-471F-ADFE-8E216410EB02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0421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8265D1-268B-4FB5-85C9-CFAE165D958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89480" y="2420888"/>
            <a:ext cx="51475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 smtClean="0">
                <a:ln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skerville Old Face" pitchFamily="18" charset="0"/>
              </a:rPr>
              <a:t>La diligencia</a:t>
            </a:r>
          </a:p>
          <a:p>
            <a:pPr algn="ctr"/>
            <a:r>
              <a:rPr lang="es-ES" sz="5400" b="1" i="1" dirty="0" smtClean="0">
                <a:ln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skerville Old Face" pitchFamily="18" charset="0"/>
              </a:rPr>
              <a:t>de los doce meses</a:t>
            </a:r>
            <a:endParaRPr lang="es-ES" sz="5400" b="1" i="1" cap="none" spc="0" dirty="0">
              <a:ln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87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Cirque du soleil.wav"/>
          </p:stSnd>
        </p:sndAc>
      </p:transition>
    </mc:Choice>
    <mc:Fallback>
      <p:transition spd="slow">
        <p:split orient="vert"/>
        <p:sndAc>
          <p:stSnd>
            <p:snd r:embed="rId2" name="Cirque du sole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9" y="1556792"/>
            <a:ext cx="4714361" cy="364502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39659" cy="155679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5214388"/>
            <a:ext cx="4739658" cy="16436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20072" y="521149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La noche era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fria,el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reloj de la torre difundió las doce campanadas de la media noche y en aquel preciso instante un carruaje polvoriento se detuvo frente a la puerta de la ciudad.  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220072" y="3501008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Una vez que se alzó la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barrera,lentamente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se dirigió a la casa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postas,era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la «diligencia de los doce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meses»,que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al comienzo de cada año llegaba puntualmente con sus doce pasajeros.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30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" y="1268760"/>
            <a:ext cx="4624272" cy="426201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4634469" cy="126875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913" y="5530776"/>
            <a:ext cx="4637382" cy="132722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932040" y="895072"/>
            <a:ext cx="38884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Todos ellos traían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regalos,para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ti,para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mí,para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todos.</a:t>
            </a:r>
          </a:p>
          <a:p>
            <a:r>
              <a:rPr lang="es-ES" sz="2000" b="1" i="1" dirty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¡salud y feliz año!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_¡bienvenidos!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59812" y="2716204"/>
            <a:ext cx="41841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Bajo el primer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pasajero,envuelto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en un manto de piel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oso,calzaba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botas impermeables de mucho abrigo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Aqui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esta mi pasaporte centinela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aduanero,no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te extrañe el volumen  de mi equipaje de  treinta y un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días,traigo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regalos para los niños…¿Qué? No puedes descifrar mi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nombre,soy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enero,comprendo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,la foto es un poco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antigua,a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demas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fue tomada en mi casa del sur ,allí hace calor y aparezco en mangas de camisa.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7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3" y="0"/>
            <a:ext cx="2389522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866629" y="2866628"/>
            <a:ext cx="6858000" cy="112474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2905" y="2902848"/>
            <a:ext cx="6858003" cy="105231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92080" y="332656"/>
            <a:ext cx="363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_¡adelante el segundo de la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fila!_grito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el guardia de la aduana_:¡a ver su pasaporte!:¿que equipajes trae?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_poca cosa en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verdad:veintiocho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días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solamente,cada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cuatro viajes en torno del globo hago uno con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veintinueve,por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esa razón me dicen «febrerillo el loco». 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61856" y="3933055"/>
            <a:ext cx="30963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_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 ver usted ¡el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tercero!_yo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soy marzo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señor,en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mi equipaje traigo treinta y un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días,no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son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descanzo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ni modorra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veraniega,son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días de esperanza para el norte y abundancia para el sur. 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44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866629" y="2866628"/>
            <a:ext cx="6858000" cy="112474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2905" y="2902848"/>
            <a:ext cx="6858003" cy="105231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71151" y="1228396"/>
            <a:ext cx="36358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¿Quién eres tu; tan orondo?¿que contiene ese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barril?_riego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para los del norte y buen vino para el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sur,le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recuerdo que ¡soy abril!.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_¡Oh que hermosa doncella  baja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ahora!_soy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mayo ,siempre con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sol,siembro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flores en el norte y maduro frutos en el sur.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La dama que viene detrás es junio ,no la importune con preguntas ni le pida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pasaporte,viaja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siempre muy cargada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vestidos,la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acompaña su hermano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julio,el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le dará los documentos de ambos 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4" y="3"/>
            <a:ext cx="2991736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4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3" y="0"/>
            <a:ext cx="2389522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866629" y="2866628"/>
            <a:ext cx="6858000" cy="112474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2905" y="2902848"/>
            <a:ext cx="6858003" cy="105231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71151" y="476672"/>
            <a:ext cx="36213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_A usted le conozco señor agosto ¡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adelante!_menos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mal que me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conoces,he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olvidado mis papeles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identificación,en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mi palacio invernal del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sur,al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norte voy por poco tiempo ,una temporadita de playa nada más.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5285038" y="3474404"/>
            <a:ext cx="36213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¡No le parece un poco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excesivo,tener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treinta paletas de pintor mientras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viaja?_Es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que yo soy setiembre el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pintor,cada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día pinto un cuadro diferente amigo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mío,siempre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con distinta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paleta,la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de los tonos claros y la de los tonos oscuros.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78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3" y="0"/>
            <a:ext cx="2389522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866629" y="2866628"/>
            <a:ext cx="6858000" cy="112474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2905" y="2902848"/>
            <a:ext cx="6858003" cy="105231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71151" y="1700808"/>
            <a:ext cx="36213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_¡Ah ya baja el conde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octubre,se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ve que no tiene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prisa,con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su acostumbrada calma octubre contesto en tono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afable:me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entretuvo don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noviembre,por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eso tarde en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bajar,ahora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descendera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el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tambien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con su hacha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leñador,esta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ayudando al anciano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diciembre,que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viaja siempre cargado de paquetes.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42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3" y="0"/>
            <a:ext cx="2389522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866629" y="2866628"/>
            <a:ext cx="6858000" cy="112474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2905" y="2902848"/>
            <a:ext cx="6858003" cy="105231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180353" y="1189615"/>
            <a:ext cx="374441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_¿que trae para mí señor diciembre?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_un arbolito de navidad y antiguos villancicos.</a:t>
            </a:r>
          </a:p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_¡gracias muchas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gracias!Pero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…,usted perdonara la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pregunta,un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poco indiscreta en un aduanero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cordial¿Qué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lleva en ese paquete rojo?_¡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shh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!,un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secreto,son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 cohetes y luces de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bengala,no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descubra mi contrabando amigo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aduanero,alegria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para los niños ¿entiendes?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58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3"/>
            <a:ext cx="4716016" cy="446449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" y="0"/>
            <a:ext cx="4710724" cy="119675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5661247"/>
            <a:ext cx="4716016" cy="119675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148064" y="764703"/>
            <a:ext cx="367663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¡vaya si lo entiendo!¿y…dígame en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confianza¿no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trae usted por ventura alguna  rueda de fuegos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artificiales?Esta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pregunta no tuvo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respuesta,por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que ya la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diligencia,habia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reanudado su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marcha,cargada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de días y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acontecimientos,habia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empezado el año nuevo y en todos los corazones </a:t>
            </a:r>
            <a:r>
              <a:rPr lang="es-ES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renacian</a:t>
            </a:r>
            <a:r>
              <a:rPr lang="es-ES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esperanzas e ilusiones.</a:t>
            </a:r>
            <a:endParaRPr lang="es-AR" sz="20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588224" y="4881335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Fin</a:t>
            </a:r>
            <a:endParaRPr lang="es-AR" sz="28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1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491880" y="1628800"/>
            <a:ext cx="49685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Imágenes:internet</a:t>
            </a:r>
            <a:endParaRPr lang="es-ES" sz="2400" b="1" i="1" dirty="0" smtClean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  <a:p>
            <a:endParaRPr lang="es-ES" sz="24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es-ES" sz="24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Diseño:Andres</a:t>
            </a:r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ES" sz="24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Vazquez</a:t>
            </a:r>
            <a:endParaRPr lang="es-ES" sz="2400" b="1" i="1" dirty="0" smtClean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  <a:p>
            <a:endParaRPr lang="es-ES" sz="24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Cuento : Hans Christian Andersen</a:t>
            </a:r>
          </a:p>
          <a:p>
            <a:endParaRPr lang="es-ES" sz="240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es-ES" sz="24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Musica</a:t>
            </a:r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: </a:t>
            </a:r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el </a:t>
            </a:r>
            <a:r>
              <a:rPr lang="es-ES" sz="24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cirque</a:t>
            </a:r>
            <a:r>
              <a:rPr lang="es-ES" sz="24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 de </a:t>
            </a:r>
            <a:r>
              <a:rPr lang="es-ES" sz="24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solei</a:t>
            </a:r>
            <a:endParaRPr lang="es-ES" sz="2400" b="1" i="1" dirty="0" smtClean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14486"/>
            <a:ext cx="2376264" cy="313272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507" y="4747207"/>
            <a:ext cx="2762250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16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645</Words>
  <Application>Microsoft Office PowerPoint</Application>
  <PresentationFormat>Presentación en pantalla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22</cp:revision>
  <dcterms:created xsi:type="dcterms:W3CDTF">2014-12-30T00:17:54Z</dcterms:created>
  <dcterms:modified xsi:type="dcterms:W3CDTF">2014-12-30T19:24:29Z</dcterms:modified>
</cp:coreProperties>
</file>