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1" r:id="rId3"/>
    <p:sldId id="257" r:id="rId4"/>
    <p:sldId id="258" r:id="rId5"/>
    <p:sldId id="259" r:id="rId6"/>
    <p:sldId id="260" r:id="rId7"/>
    <p:sldId id="261" r:id="rId8"/>
    <p:sldId id="272" r:id="rId9"/>
    <p:sldId id="273" r:id="rId10"/>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Kristen ITC" panose="03050502040202030202" pitchFamily="66" charset="0"/>
      <p:regular r:id="rId15"/>
    </p:embeddedFont>
    <p:embeddedFont>
      <p:font typeface="Porky's" panose="00000700000000000000" pitchFamily="2" charset="0"/>
      <p:bold r:id="rId16"/>
    </p:embeddedFont>
    <p:embeddedFont>
      <p:font typeface="Dyname SSi" panose="020B0500000000000000" pitchFamily="34" charset="0"/>
      <p:regular r:id="rId17"/>
    </p:embeddedFont>
    <p:embeddedFont>
      <p:font typeface="Calibri Light" panose="020F0302020204030204" pitchFamily="34" charset="0"/>
      <p:regular r:id="rId18"/>
      <p:italic r:id="rId19"/>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OmGarHOhOPvKm2+i910lA==" hashData="DI2YA3opeyulLs+pi6K5kT2Widi8GXFUdVFV5UWEXWAIymN2m2GWvtIuUy4lV4uIFMYdbZwiDvQF1UUTjoXxW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C993"/>
    <a:srgbClr val="FDF3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1.fntdata"/><Relationship Id="rId5" Type="http://schemas.openxmlformats.org/officeDocument/2006/relationships/slide" Target="slides/slide3.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4.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48C451C5-360C-48D6-A9E7-166B95C894F8}" type="datetimeFigureOut">
              <a:rPr lang="es-MX" smtClean="0"/>
              <a:t>17/02/2015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1667120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48C451C5-360C-48D6-A9E7-166B95C894F8}" type="datetimeFigureOut">
              <a:rPr lang="es-MX" smtClean="0"/>
              <a:t>17/02/2015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825873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8C451C5-360C-48D6-A9E7-166B95C894F8}" type="datetimeFigureOut">
              <a:rPr lang="es-MX" smtClean="0"/>
              <a:t>17/02/2015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2890662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48C451C5-360C-48D6-A9E7-166B95C894F8}" type="datetimeFigureOut">
              <a:rPr lang="es-MX" smtClean="0"/>
              <a:t>17/02/2015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848467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48C451C5-360C-48D6-A9E7-166B95C894F8}" type="datetimeFigureOut">
              <a:rPr lang="es-MX" smtClean="0"/>
              <a:t>17/02/2015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119802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48C451C5-360C-48D6-A9E7-166B95C894F8}" type="datetimeFigureOut">
              <a:rPr lang="es-MX" smtClean="0"/>
              <a:t>17/02/2015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2522712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8C451C5-360C-48D6-A9E7-166B95C894F8}" type="datetimeFigureOut">
              <a:rPr lang="es-MX" smtClean="0"/>
              <a:t>17/02/2015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3213098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8C451C5-360C-48D6-A9E7-166B95C894F8}" type="datetimeFigureOut">
              <a:rPr lang="es-MX" smtClean="0"/>
              <a:t>17/02/2015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1601056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8C451C5-360C-48D6-A9E7-166B95C894F8}" type="datetimeFigureOut">
              <a:rPr lang="es-MX" smtClean="0"/>
              <a:t>17/02/2015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3947761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48C451C5-360C-48D6-A9E7-166B95C894F8}" type="datetimeFigureOut">
              <a:rPr lang="es-MX" smtClean="0"/>
              <a:t>17/02/2015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2648944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48C451C5-360C-48D6-A9E7-166B95C894F8}" type="datetimeFigureOut">
              <a:rPr lang="es-MX" smtClean="0"/>
              <a:t>17/02/2015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F5B66DCC-F118-4716-963B-D837648545BB}" type="slidenum">
              <a:rPr lang="es-MX" smtClean="0"/>
              <a:t>‹Nº›</a:t>
            </a:fld>
            <a:endParaRPr lang="es-MX"/>
          </a:p>
        </p:txBody>
      </p:sp>
    </p:spTree>
    <p:extLst>
      <p:ext uri="{BB962C8B-B14F-4D97-AF65-F5344CB8AC3E}">
        <p14:creationId xmlns:p14="http://schemas.microsoft.com/office/powerpoint/2010/main" val="41219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3695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451C5-360C-48D6-A9E7-166B95C894F8}" type="datetimeFigureOut">
              <a:rPr lang="es-MX" smtClean="0"/>
              <a:t>17/02/2015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B66DCC-F118-4716-963B-D837648545BB}" type="slidenum">
              <a:rPr lang="es-MX" smtClean="0"/>
              <a:t>‹Nº›</a:t>
            </a:fld>
            <a:endParaRPr lang="es-MX"/>
          </a:p>
        </p:txBody>
      </p:sp>
    </p:spTree>
    <p:extLst>
      <p:ext uri="{BB962C8B-B14F-4D97-AF65-F5344CB8AC3E}">
        <p14:creationId xmlns:p14="http://schemas.microsoft.com/office/powerpoint/2010/main" val="3781122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67436992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11.gif"/><Relationship Id="rId13" Type="http://schemas.openxmlformats.org/officeDocument/2006/relationships/image" Target="../media/image16.gif"/><Relationship Id="rId3" Type="http://schemas.openxmlformats.org/officeDocument/2006/relationships/image" Target="../media/image7.jpg"/><Relationship Id="rId7" Type="http://schemas.openxmlformats.org/officeDocument/2006/relationships/image" Target="../media/image10.gif"/><Relationship Id="rId12" Type="http://schemas.openxmlformats.org/officeDocument/2006/relationships/image" Target="../media/image15.gif"/><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image" Target="../media/image9.gif"/><Relationship Id="rId11" Type="http://schemas.openxmlformats.org/officeDocument/2006/relationships/image" Target="../media/image14.gif"/><Relationship Id="rId5" Type="http://schemas.microsoft.com/office/2007/relationships/hdphoto" Target="../media/hdphoto1.wdp"/><Relationship Id="rId10" Type="http://schemas.openxmlformats.org/officeDocument/2006/relationships/image" Target="../media/image13.gif"/><Relationship Id="rId4" Type="http://schemas.openxmlformats.org/officeDocument/2006/relationships/image" Target="../media/image8.png"/><Relationship Id="rId9" Type="http://schemas.openxmlformats.org/officeDocument/2006/relationships/image" Target="../media/image12.gif"/></Relationships>
</file>

<file path=ppt/slides/_rels/slide3.xml.rels><?xml version="1.0" encoding="UTF-8" standalone="yes"?>
<Relationships xmlns="http://schemas.openxmlformats.org/package/2006/relationships"><Relationship Id="rId8" Type="http://schemas.openxmlformats.org/officeDocument/2006/relationships/image" Target="../media/image22.gif"/><Relationship Id="rId3" Type="http://schemas.openxmlformats.org/officeDocument/2006/relationships/image" Target="../media/image18.jpg"/><Relationship Id="rId7" Type="http://schemas.openxmlformats.org/officeDocument/2006/relationships/image" Target="../media/image21.gif"/><Relationship Id="rId12" Type="http://schemas.openxmlformats.org/officeDocument/2006/relationships/image" Target="../media/image26.gif"/><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20.gif"/><Relationship Id="rId11" Type="http://schemas.openxmlformats.org/officeDocument/2006/relationships/image" Target="../media/image25.gif"/><Relationship Id="rId5" Type="http://schemas.microsoft.com/office/2007/relationships/hdphoto" Target="../media/hdphoto2.wdp"/><Relationship Id="rId10" Type="http://schemas.openxmlformats.org/officeDocument/2006/relationships/image" Target="../media/image24.gif"/><Relationship Id="rId4" Type="http://schemas.openxmlformats.org/officeDocument/2006/relationships/image" Target="../media/image19.png"/><Relationship Id="rId9" Type="http://schemas.openxmlformats.org/officeDocument/2006/relationships/image" Target="../media/image23.gif"/></Relationships>
</file>

<file path=ppt/slides/_rels/slide4.xml.rels><?xml version="1.0" encoding="UTF-8" standalone="yes"?>
<Relationships xmlns="http://schemas.openxmlformats.org/package/2006/relationships"><Relationship Id="rId8" Type="http://schemas.openxmlformats.org/officeDocument/2006/relationships/image" Target="../media/image31.gif"/><Relationship Id="rId13" Type="http://schemas.openxmlformats.org/officeDocument/2006/relationships/image" Target="../media/image36.gif"/><Relationship Id="rId3" Type="http://schemas.openxmlformats.org/officeDocument/2006/relationships/image" Target="../media/image18.jpg"/><Relationship Id="rId7" Type="http://schemas.openxmlformats.org/officeDocument/2006/relationships/image" Target="../media/image30.gif"/><Relationship Id="rId12" Type="http://schemas.openxmlformats.org/officeDocument/2006/relationships/image" Target="../media/image35.gif"/><Relationship Id="rId2" Type="http://schemas.openxmlformats.org/officeDocument/2006/relationships/image" Target="../media/image27.jpg"/><Relationship Id="rId1" Type="http://schemas.openxmlformats.org/officeDocument/2006/relationships/slideLayout" Target="../slideLayouts/slideLayout7.xml"/><Relationship Id="rId6" Type="http://schemas.openxmlformats.org/officeDocument/2006/relationships/image" Target="../media/image29.gif"/><Relationship Id="rId11" Type="http://schemas.openxmlformats.org/officeDocument/2006/relationships/image" Target="../media/image34.gif"/><Relationship Id="rId5" Type="http://schemas.microsoft.com/office/2007/relationships/hdphoto" Target="../media/hdphoto3.wdp"/><Relationship Id="rId10" Type="http://schemas.openxmlformats.org/officeDocument/2006/relationships/image" Target="../media/image33.gif"/><Relationship Id="rId4" Type="http://schemas.openxmlformats.org/officeDocument/2006/relationships/image" Target="../media/image28.png"/><Relationship Id="rId9" Type="http://schemas.openxmlformats.org/officeDocument/2006/relationships/image" Target="../media/image32.gif"/></Relationships>
</file>

<file path=ppt/slides/_rels/slide5.xml.rels><?xml version="1.0" encoding="UTF-8" standalone="yes"?>
<Relationships xmlns="http://schemas.openxmlformats.org/package/2006/relationships"><Relationship Id="rId8" Type="http://schemas.openxmlformats.org/officeDocument/2006/relationships/image" Target="../media/image41.gif"/><Relationship Id="rId3" Type="http://schemas.openxmlformats.org/officeDocument/2006/relationships/image" Target="../media/image18.jpg"/><Relationship Id="rId7" Type="http://schemas.openxmlformats.org/officeDocument/2006/relationships/image" Target="../media/image40.gif"/><Relationship Id="rId12" Type="http://schemas.openxmlformats.org/officeDocument/2006/relationships/image" Target="../media/image45.gif"/><Relationship Id="rId2" Type="http://schemas.openxmlformats.org/officeDocument/2006/relationships/image" Target="../media/image37.jpg"/><Relationship Id="rId1" Type="http://schemas.openxmlformats.org/officeDocument/2006/relationships/slideLayout" Target="../slideLayouts/slideLayout7.xml"/><Relationship Id="rId6" Type="http://schemas.openxmlformats.org/officeDocument/2006/relationships/image" Target="../media/image39.gif"/><Relationship Id="rId11" Type="http://schemas.openxmlformats.org/officeDocument/2006/relationships/image" Target="../media/image44.gif"/><Relationship Id="rId5" Type="http://schemas.microsoft.com/office/2007/relationships/hdphoto" Target="../media/hdphoto4.wdp"/><Relationship Id="rId10" Type="http://schemas.openxmlformats.org/officeDocument/2006/relationships/image" Target="../media/image43.gif"/><Relationship Id="rId4" Type="http://schemas.openxmlformats.org/officeDocument/2006/relationships/image" Target="../media/image38.png"/><Relationship Id="rId9" Type="http://schemas.openxmlformats.org/officeDocument/2006/relationships/image" Target="../media/image42.gif"/></Relationships>
</file>

<file path=ppt/slides/_rels/slide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jpg"/><Relationship Id="rId7" Type="http://schemas.openxmlformats.org/officeDocument/2006/relationships/image" Target="../media/image51.png"/><Relationship Id="rId2" Type="http://schemas.openxmlformats.org/officeDocument/2006/relationships/image" Target="../media/image46.jpg"/><Relationship Id="rId1" Type="http://schemas.openxmlformats.org/officeDocument/2006/relationships/slideLayout" Target="../slideLayouts/slideLayout7.xml"/><Relationship Id="rId6" Type="http://schemas.openxmlformats.org/officeDocument/2006/relationships/image" Target="../media/image50.jpg"/><Relationship Id="rId5" Type="http://schemas.openxmlformats.org/officeDocument/2006/relationships/image" Target="../media/image49.gif"/><Relationship Id="rId4" Type="http://schemas.openxmlformats.org/officeDocument/2006/relationships/image" Target="../media/image48.gif"/><Relationship Id="rId9" Type="http://schemas.openxmlformats.org/officeDocument/2006/relationships/image" Target="../media/image53.gif"/></Relationships>
</file>

<file path=ppt/slides/_rels/slide7.xml.rels><?xml version="1.0" encoding="UTF-8" standalone="yes"?>
<Relationships xmlns="http://schemas.openxmlformats.org/package/2006/relationships"><Relationship Id="rId8" Type="http://schemas.openxmlformats.org/officeDocument/2006/relationships/image" Target="../media/image59.gif"/><Relationship Id="rId3" Type="http://schemas.openxmlformats.org/officeDocument/2006/relationships/image" Target="../media/image55.jpg"/><Relationship Id="rId7" Type="http://schemas.openxmlformats.org/officeDocument/2006/relationships/image" Target="../media/image58.gif"/><Relationship Id="rId2" Type="http://schemas.openxmlformats.org/officeDocument/2006/relationships/image" Target="../media/image54.jpg"/><Relationship Id="rId1" Type="http://schemas.openxmlformats.org/officeDocument/2006/relationships/slideLayout" Target="../slideLayouts/slideLayout7.xml"/><Relationship Id="rId6" Type="http://schemas.openxmlformats.org/officeDocument/2006/relationships/image" Target="../media/image57.gif"/><Relationship Id="rId5" Type="http://schemas.microsoft.com/office/2007/relationships/hdphoto" Target="../media/hdphoto5.wdp"/><Relationship Id="rId4" Type="http://schemas.openxmlformats.org/officeDocument/2006/relationships/image" Target="../media/image56.png"/></Relationships>
</file>

<file path=ppt/slides/_rels/slide8.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450762" y="991673"/>
            <a:ext cx="4778062" cy="2800767"/>
          </a:xfrm>
          <a:prstGeom prst="rect">
            <a:avLst/>
          </a:prstGeom>
          <a:noFill/>
        </p:spPr>
        <p:txBody>
          <a:bodyPr wrap="square" lIns="91440" tIns="45720" rIns="91440" bIns="45720">
            <a:prstTxWarp prst="textInflate">
              <a:avLst/>
            </a:prstTxWarp>
            <a:spAutoFit/>
          </a:bodyPr>
          <a:lstStyle/>
          <a:p>
            <a:pPr algn="ctr"/>
            <a:r>
              <a:rPr lang="es-ES" sz="8800" b="1" cap="none" spc="0" dirty="0" smtClean="0">
                <a:ln w="0">
                  <a:solidFill>
                    <a:schemeClr val="tx1"/>
                  </a:solidFill>
                </a:ln>
                <a:blipFill>
                  <a:blip r:embed="rId5"/>
                  <a:stretch>
                    <a:fillRect/>
                  </a:stretch>
                </a:blipFill>
                <a:effectLst>
                  <a:glow rad="139700">
                    <a:schemeClr val="accent6">
                      <a:satMod val="175000"/>
                      <a:alpha val="40000"/>
                    </a:schemeClr>
                  </a:glow>
                  <a:outerShdw blurRad="38100" dist="19050" dir="2700000" algn="tl" rotWithShape="0">
                    <a:schemeClr val="dk1">
                      <a:alpha val="40000"/>
                    </a:schemeClr>
                  </a:outerShdw>
                </a:effectLst>
                <a:latin typeface="Porky's" panose="00000700000000000000" pitchFamily="2" charset="0"/>
              </a:rPr>
              <a:t>LA</a:t>
            </a:r>
          </a:p>
          <a:p>
            <a:pPr algn="ctr"/>
            <a:r>
              <a:rPr lang="es-ES" sz="8800" b="1" dirty="0" smtClean="0">
                <a:ln w="0">
                  <a:solidFill>
                    <a:schemeClr val="tx1"/>
                  </a:solidFill>
                </a:ln>
                <a:blipFill>
                  <a:blip r:embed="rId5"/>
                  <a:stretch>
                    <a:fillRect/>
                  </a:stretch>
                </a:blipFill>
                <a:effectLst>
                  <a:glow rad="139700">
                    <a:schemeClr val="accent6">
                      <a:satMod val="175000"/>
                      <a:alpha val="40000"/>
                    </a:schemeClr>
                  </a:glow>
                  <a:outerShdw blurRad="38100" dist="19050" dir="2700000" algn="tl" rotWithShape="0">
                    <a:schemeClr val="dk1">
                      <a:alpha val="40000"/>
                    </a:schemeClr>
                  </a:outerShdw>
                </a:effectLst>
                <a:latin typeface="Porky's" panose="00000700000000000000" pitchFamily="2" charset="0"/>
              </a:rPr>
              <a:t>ABUELITA</a:t>
            </a:r>
            <a:endParaRPr lang="es-ES" sz="8800" b="1" cap="none" spc="0" dirty="0">
              <a:ln w="0">
                <a:solidFill>
                  <a:schemeClr val="tx1"/>
                </a:solidFill>
              </a:ln>
              <a:blipFill>
                <a:blip r:embed="rId5"/>
                <a:stretch>
                  <a:fillRect/>
                </a:stretch>
              </a:blipFill>
              <a:effectLst>
                <a:glow rad="139700">
                  <a:schemeClr val="accent6">
                    <a:satMod val="175000"/>
                    <a:alpha val="40000"/>
                  </a:schemeClr>
                </a:glow>
                <a:outerShdw blurRad="38100" dist="19050" dir="2700000" algn="tl" rotWithShape="0">
                  <a:schemeClr val="dk1">
                    <a:alpha val="40000"/>
                  </a:schemeClr>
                </a:outerShdw>
              </a:effectLst>
              <a:latin typeface="Porky's" panose="00000700000000000000" pitchFamily="2" charset="0"/>
            </a:endParaRPr>
          </a:p>
        </p:txBody>
      </p:sp>
      <p:pic>
        <p:nvPicPr>
          <p:cNvPr id="7" name="Imagen 6"/>
          <p:cNvPicPr>
            <a:picLocks noChangeAspect="1"/>
          </p:cNvPicPr>
          <p:nvPr/>
        </p:nvPicPr>
        <p:blipFill rotWithShape="1">
          <a:blip r:embed="rId6">
            <a:extLst>
              <a:ext uri="{28A0092B-C50C-407E-A947-70E740481C1C}">
                <a14:useLocalDpi xmlns:a14="http://schemas.microsoft.com/office/drawing/2010/main" val="0"/>
              </a:ext>
            </a:extLst>
          </a:blip>
          <a:srcRect b="9187"/>
          <a:stretch/>
        </p:blipFill>
        <p:spPr>
          <a:xfrm>
            <a:off x="131807" y="4139704"/>
            <a:ext cx="5728081" cy="2756933"/>
          </a:xfrm>
          <a:prstGeom prst="rect">
            <a:avLst/>
          </a:prstGeom>
        </p:spPr>
      </p:pic>
      <p:pic>
        <p:nvPicPr>
          <p:cNvPr id="9" name="Imagen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0762" y="75958"/>
            <a:ext cx="857250" cy="2619375"/>
          </a:xfrm>
          <a:prstGeom prst="rect">
            <a:avLst/>
          </a:prstGeom>
        </p:spPr>
      </p:pic>
    </p:spTree>
    <p:extLst>
      <p:ext uri="{BB962C8B-B14F-4D97-AF65-F5344CB8AC3E}">
        <p14:creationId xmlns:p14="http://schemas.microsoft.com/office/powerpoint/2010/main" val="1055642090"/>
      </p:ext>
    </p:extLst>
  </p:cSld>
  <p:clrMapOvr>
    <a:masterClrMapping/>
  </p:clrMapOvr>
  <mc:AlternateContent xmlns:mc="http://schemas.openxmlformats.org/markup-compatibility/2006" xmlns:p14="http://schemas.microsoft.com/office/powerpoint/2010/main">
    <mc:Choice Requires="p14">
      <p:transition spd="slow" p14:dur="2000">
        <p:comb/>
        <p:sndAc>
          <p:stSnd loop="1">
            <p:snd r:embed="rId2" name="02 - Some Day My Prince Will Come- www.erostorrent.com.wav"/>
          </p:stSnd>
        </p:sndAc>
      </p:transition>
    </mc:Choice>
    <mc:Fallback xmlns="">
      <p:transition spd="slow">
        <p:comb/>
        <p:sndAc>
          <p:stSnd loop="1">
            <p:snd r:embed="rId8" name="02 - Some Day My Prince Will Come- www.erostorrent.co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750"/>
                                        <p:tgtEl>
                                          <p:spTgt spid="2"/>
                                        </p:tgtEl>
                                      </p:cBhvr>
                                    </p:animEffect>
                                  </p:childTnLst>
                                </p:cTn>
                              </p:par>
                            </p:childTnLst>
                          </p:cTn>
                        </p:par>
                        <p:par>
                          <p:cTn id="8" fill="hold">
                            <p:stCondLst>
                              <p:cond delay="375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par>
                          <p:cTn id="12" fill="hold">
                            <p:stCondLst>
                              <p:cond delay="5750"/>
                            </p:stCondLst>
                            <p:childTnLst>
                              <p:par>
                                <p:cTn id="13" presetID="16" presetClass="entr" presetSubtype="2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2000"/>
                                        <p:tgtEl>
                                          <p:spTgt spid="3"/>
                                        </p:tgtEl>
                                      </p:cBhvr>
                                    </p:animEffect>
                                  </p:childTnLst>
                                </p:cTn>
                              </p:par>
                            </p:childTnLst>
                          </p:cTn>
                        </p:par>
                        <p:par>
                          <p:cTn id="16" fill="hold">
                            <p:stCondLst>
                              <p:cond delay="775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11" name="Rectángulo 10"/>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390919" y="2446986"/>
            <a:ext cx="3593205" cy="1569660"/>
          </a:xfrm>
          <a:prstGeom prst="rect">
            <a:avLst/>
          </a:prstGeom>
          <a:noFill/>
        </p:spPr>
        <p:txBody>
          <a:bodyPr wrap="square" rtlCol="0">
            <a:spAutoFit/>
          </a:bodyPr>
          <a:lstStyle/>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Abuelita está tejiendo</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En esta tarde lluviosa,</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Junto al fuego, silenciosa,</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Muy sumida en su labor.</a:t>
            </a:r>
            <a:endParaRPr lang="es-MX" sz="24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6" name="Conector recto 15"/>
          <p:cNvCxnSpPr>
            <a:stCxn id="11" idx="0"/>
            <a:endCxn id="11" idx="2"/>
          </p:cNvCxnSpPr>
          <p:nvPr/>
        </p:nvCxnSpPr>
        <p:spPr>
          <a:xfrm>
            <a:off x="6096000" y="0"/>
            <a:ext cx="0" cy="6858000"/>
          </a:xfrm>
          <a:prstGeom prst="line">
            <a:avLst/>
          </a:prstGeom>
          <a:ln>
            <a:solidFill>
              <a:schemeClr val="accent4">
                <a:lumMod val="20000"/>
                <a:lumOff val="80000"/>
              </a:schemeClr>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3" name="Imagen 2"/>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251352" y="952824"/>
            <a:ext cx="5940648" cy="4752518"/>
          </a:xfrm>
          <a:prstGeom prst="rect">
            <a:avLst/>
          </a:prstGeom>
          <a:effectLst>
            <a:softEdge rad="635000"/>
          </a:effec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486677"/>
            <a:ext cx="2102573" cy="2371323"/>
          </a:xfrm>
          <a:prstGeom prst="rect">
            <a:avLst/>
          </a:prstGeom>
          <a:effectLst/>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08713" y="5402488"/>
            <a:ext cx="1152658" cy="1152658"/>
          </a:xfrm>
          <a:prstGeom prst="rect">
            <a:avLst/>
          </a:prstGeom>
        </p:spPr>
      </p:pic>
      <p:pic>
        <p:nvPicPr>
          <p:cNvPr id="9" name="Imagen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12180" y="5985457"/>
            <a:ext cx="855764" cy="872543"/>
          </a:xfrm>
          <a:prstGeom prst="rect">
            <a:avLst/>
          </a:prstGeom>
        </p:spPr>
      </p:pic>
      <p:pic>
        <p:nvPicPr>
          <p:cNvPr id="12" name="Imagen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59167" y="0"/>
            <a:ext cx="2036338" cy="1669797"/>
          </a:xfrm>
          <a:prstGeom prst="rect">
            <a:avLst/>
          </a:prstGeom>
        </p:spPr>
      </p:pic>
      <p:pic>
        <p:nvPicPr>
          <p:cNvPr id="13" name="Imagen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02475" y="1648117"/>
            <a:ext cx="714375" cy="666750"/>
          </a:xfrm>
          <a:prstGeom prst="rect">
            <a:avLst/>
          </a:prstGeom>
        </p:spPr>
      </p:pic>
      <p:pic>
        <p:nvPicPr>
          <p:cNvPr id="14" name="Imagen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082147">
            <a:off x="2633360" y="4328872"/>
            <a:ext cx="829281" cy="537058"/>
          </a:xfrm>
          <a:prstGeom prst="rect">
            <a:avLst/>
          </a:prstGeom>
        </p:spPr>
      </p:pic>
      <p:pic>
        <p:nvPicPr>
          <p:cNvPr id="15" name="Imagen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317586" y="6284488"/>
            <a:ext cx="4391025" cy="361950"/>
          </a:xfrm>
          <a:prstGeom prst="rect">
            <a:avLst/>
          </a:prstGeom>
        </p:spPr>
      </p:pic>
      <p:pic>
        <p:nvPicPr>
          <p:cNvPr id="17" name="Imagen 1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534881">
            <a:off x="10833957" y="487310"/>
            <a:ext cx="600075" cy="390525"/>
          </a:xfrm>
          <a:prstGeom prst="rect">
            <a:avLst/>
          </a:prstGeom>
        </p:spPr>
      </p:pic>
    </p:spTree>
    <p:extLst>
      <p:ext uri="{BB962C8B-B14F-4D97-AF65-F5344CB8AC3E}">
        <p14:creationId xmlns:p14="http://schemas.microsoft.com/office/powerpoint/2010/main" val="3470438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 calcmode="lin" valueType="num">
                                      <p:cBhvr>
                                        <p:cTn id="13"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2"/>
                                        </p:tgtEl>
                                      </p:cBhvr>
                                    </p:animEffect>
                                  </p:childTnLst>
                                </p:cTn>
                              </p:par>
                              <p:par>
                                <p:cTn id="16" presetID="2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2000"/>
                                        <p:tgtEl>
                                          <p:spTgt spid="5"/>
                                        </p:tgtEl>
                                      </p:cBhvr>
                                    </p:animEffect>
                                  </p:childTnLst>
                                </p:cTn>
                              </p:par>
                            </p:childTnLst>
                          </p:cTn>
                        </p:par>
                        <p:par>
                          <p:cTn id="19" fill="hold">
                            <p:stCondLst>
                              <p:cond delay="12200"/>
                            </p:stCondLst>
                            <p:childTnLst>
                              <p:par>
                                <p:cTn id="20" presetID="10"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20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2000"/>
                                        <p:tgtEl>
                                          <p:spTgt spid="14"/>
                                        </p:tgtEl>
                                      </p:cBhvr>
                                    </p:animEffect>
                                  </p:childTnLst>
                                </p:cTn>
                              </p:par>
                            </p:childTnLst>
                          </p:cTn>
                        </p:par>
                        <p:par>
                          <p:cTn id="29" fill="hold">
                            <p:stCondLst>
                              <p:cond delay="14200"/>
                            </p:stCondLst>
                            <p:childTnLst>
                              <p:par>
                                <p:cTn id="30" presetID="2" presetClass="entr" presetSubtype="2"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3000" fill="hold"/>
                                        <p:tgtEl>
                                          <p:spTgt spid="9"/>
                                        </p:tgtEl>
                                        <p:attrNameLst>
                                          <p:attrName>ppt_x</p:attrName>
                                        </p:attrNameLst>
                                      </p:cBhvr>
                                      <p:tavLst>
                                        <p:tav tm="0">
                                          <p:val>
                                            <p:strVal val="1+#ppt_w/2"/>
                                          </p:val>
                                        </p:tav>
                                        <p:tav tm="100000">
                                          <p:val>
                                            <p:strVal val="#ppt_x"/>
                                          </p:val>
                                        </p:tav>
                                      </p:tavLst>
                                    </p:anim>
                                    <p:anim calcmode="lin" valueType="num">
                                      <p:cBhvr additive="base">
                                        <p:cTn id="33" dur="3000" fill="hold"/>
                                        <p:tgtEl>
                                          <p:spTgt spid="9"/>
                                        </p:tgtEl>
                                        <p:attrNameLst>
                                          <p:attrName>ppt_y</p:attrName>
                                        </p:attrNameLst>
                                      </p:cBhvr>
                                      <p:tavLst>
                                        <p:tav tm="0">
                                          <p:val>
                                            <p:strVal val="#ppt_y"/>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2000"/>
                                        <p:tgtEl>
                                          <p:spTgt spid="12"/>
                                        </p:tgtEl>
                                      </p:cBhvr>
                                    </p:animEffect>
                                  </p:childTnLst>
                                </p:cTn>
                              </p:par>
                            </p:childTnLst>
                          </p:cTn>
                        </p:par>
                        <p:par>
                          <p:cTn id="37" fill="hold">
                            <p:stCondLst>
                              <p:cond delay="172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2000"/>
                                        <p:tgtEl>
                                          <p:spTgt spid="15"/>
                                        </p:tgtEl>
                                      </p:cBhvr>
                                    </p:animEffect>
                                  </p:childTnLst>
                                </p:cTn>
                              </p:par>
                              <p:par>
                                <p:cTn id="41" presetID="10" presetClass="entr" presetSubtype="0"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childTnLst>
                                </p:cTn>
                              </p:par>
                            </p:childTnLst>
                          </p:cTn>
                        </p:par>
                        <p:par>
                          <p:cTn id="44" fill="hold">
                            <p:stCondLst>
                              <p:cond delay="19200"/>
                            </p:stCondLst>
                            <p:childTnLst>
                              <p:par>
                                <p:cTn id="45" presetID="2" presetClass="entr" presetSubtype="12"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2500" fill="hold"/>
                                        <p:tgtEl>
                                          <p:spTgt spid="17"/>
                                        </p:tgtEl>
                                        <p:attrNameLst>
                                          <p:attrName>ppt_x</p:attrName>
                                        </p:attrNameLst>
                                      </p:cBhvr>
                                      <p:tavLst>
                                        <p:tav tm="0">
                                          <p:val>
                                            <p:strVal val="0-#ppt_w/2"/>
                                          </p:val>
                                        </p:tav>
                                        <p:tav tm="100000">
                                          <p:val>
                                            <p:strVal val="#ppt_x"/>
                                          </p:val>
                                        </p:tav>
                                      </p:tavLst>
                                    </p:anim>
                                    <p:anim calcmode="lin" valueType="num">
                                      <p:cBhvr additive="base">
                                        <p:cTn id="48" dur="2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107583" y="2485623"/>
            <a:ext cx="4031087" cy="1569660"/>
          </a:xfrm>
          <a:prstGeom prst="rect">
            <a:avLst/>
          </a:prstGeom>
          <a:noFill/>
        </p:spPr>
        <p:txBody>
          <a:bodyPr wrap="square" rtlCol="0">
            <a:spAutoFit/>
          </a:bodyPr>
          <a:lstStyle/>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 Sus recuerdos la acompañan</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¡qué de recuerdos tendrá!</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Habrá sufrido y llorado,</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Habrá reído quizá…</a:t>
            </a:r>
            <a:endParaRPr lang="es-MX"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n 2"/>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124264" y="316362"/>
            <a:ext cx="5830204" cy="5541244"/>
          </a:xfrm>
          <a:prstGeom prst="rect">
            <a:avLst/>
          </a:prstGeom>
          <a:effectLst>
            <a:softEdge rad="635000"/>
          </a:effec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1273" y="4410075"/>
            <a:ext cx="2047875" cy="2447925"/>
          </a:xfrm>
          <a:prstGeom prst="rect">
            <a:avLst/>
          </a:prstGeom>
        </p:spPr>
      </p:pic>
      <p:pic>
        <p:nvPicPr>
          <p:cNvPr id="6" name="Imagen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7639" y="5524500"/>
            <a:ext cx="942975" cy="1333500"/>
          </a:xfrm>
          <a:prstGeom prst="rect">
            <a:avLst/>
          </a:prstGeom>
        </p:spPr>
      </p:pic>
      <p:pic>
        <p:nvPicPr>
          <p:cNvPr id="8" name="Imagen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89481" y="1478297"/>
            <a:ext cx="1198418" cy="1025705"/>
          </a:xfrm>
          <a:prstGeom prst="rect">
            <a:avLst/>
          </a:prstGeom>
        </p:spPr>
      </p:pic>
      <p:pic>
        <p:nvPicPr>
          <p:cNvPr id="9" name="Imagen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90706" y="3767137"/>
            <a:ext cx="762000" cy="1285875"/>
          </a:xfrm>
          <a:prstGeom prst="rect">
            <a:avLst/>
          </a:prstGeom>
        </p:spPr>
      </p:pic>
      <p:pic>
        <p:nvPicPr>
          <p:cNvPr id="11" name="Imagen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43658" y="6107085"/>
            <a:ext cx="4800600" cy="666750"/>
          </a:xfrm>
          <a:prstGeom prst="rect">
            <a:avLst/>
          </a:prstGeom>
        </p:spPr>
      </p:pic>
      <p:pic>
        <p:nvPicPr>
          <p:cNvPr id="7" name="Imagen 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877245" y="5551256"/>
            <a:ext cx="733425" cy="895350"/>
          </a:xfrm>
          <a:prstGeom prst="rect">
            <a:avLst/>
          </a:prstGeom>
        </p:spPr>
      </p:pic>
      <p:pic>
        <p:nvPicPr>
          <p:cNvPr id="12" name="Imagen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272218" y="207253"/>
            <a:ext cx="1704091" cy="1239339"/>
          </a:xfrm>
          <a:prstGeom prst="rect">
            <a:avLst/>
          </a:prstGeom>
        </p:spPr>
      </p:pic>
    </p:spTree>
    <p:extLst>
      <p:ext uri="{BB962C8B-B14F-4D97-AF65-F5344CB8AC3E}">
        <p14:creationId xmlns:p14="http://schemas.microsoft.com/office/powerpoint/2010/main" val="18622573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 calcmode="lin" valueType="num">
                                      <p:cBhvr>
                                        <p:cTn id="13"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2"/>
                                        </p:tgtEl>
                                      </p:cBhvr>
                                    </p:animEffect>
                                  </p:childTnLst>
                                </p:cTn>
                              </p:par>
                              <p:par>
                                <p:cTn id="16" presetID="2" presetClass="entr" presetSubtype="9"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100"/>
                            </p:stCondLst>
                            <p:childTnLst>
                              <p:par>
                                <p:cTn id="25" presetID="2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2000"/>
                                        <p:tgtEl>
                                          <p:spTgt spid="5"/>
                                        </p:tgtEl>
                                      </p:cBhvr>
                                    </p:animEffect>
                                  </p:childTnLst>
                                </p:cTn>
                              </p:par>
                            </p:childTnLst>
                          </p:cTn>
                        </p:par>
                        <p:par>
                          <p:cTn id="28" fill="hold">
                            <p:stCondLst>
                              <p:cond delay="14100"/>
                            </p:stCondLst>
                            <p:childTnLst>
                              <p:par>
                                <p:cTn id="29" presetID="10"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childTnLst>
                                </p:cTn>
                              </p:par>
                            </p:childTnLst>
                          </p:cTn>
                        </p:par>
                        <p:par>
                          <p:cTn id="32" fill="hold">
                            <p:stCondLst>
                              <p:cond delay="16100"/>
                            </p:stCondLst>
                            <p:childTnLst>
                              <p:par>
                                <p:cTn id="33" presetID="2" presetClass="entr" presetSubtype="2"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2000" fill="hold"/>
                                        <p:tgtEl>
                                          <p:spTgt spid="12"/>
                                        </p:tgtEl>
                                        <p:attrNameLst>
                                          <p:attrName>ppt_x</p:attrName>
                                        </p:attrNameLst>
                                      </p:cBhvr>
                                      <p:tavLst>
                                        <p:tav tm="0">
                                          <p:val>
                                            <p:strVal val="1+#ppt_w/2"/>
                                          </p:val>
                                        </p:tav>
                                        <p:tav tm="100000">
                                          <p:val>
                                            <p:strVal val="#ppt_x"/>
                                          </p:val>
                                        </p:tav>
                                      </p:tavLst>
                                    </p:anim>
                                    <p:anim calcmode="lin" valueType="num">
                                      <p:cBhvr additive="base">
                                        <p:cTn id="36" dur="2000" fill="hold"/>
                                        <p:tgtEl>
                                          <p:spTgt spid="12"/>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2000"/>
                                        <p:tgtEl>
                                          <p:spTgt spid="6"/>
                                        </p:tgtEl>
                                      </p:cBhvr>
                                    </p:animEffect>
                                  </p:childTnLst>
                                </p:cTn>
                              </p:par>
                            </p:childTnLst>
                          </p:cTn>
                        </p:par>
                        <p:par>
                          <p:cTn id="40" fill="hold">
                            <p:stCondLst>
                              <p:cond delay="18100"/>
                            </p:stCondLst>
                            <p:childTnLst>
                              <p:par>
                                <p:cTn id="41" presetID="22" presetClass="entr" presetSubtype="8"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2000"/>
                                        <p:tgtEl>
                                          <p:spTgt spid="11"/>
                                        </p:tgtEl>
                                      </p:cBhvr>
                                    </p:animEffect>
                                  </p:childTnLst>
                                </p:cTn>
                              </p:par>
                            </p:childTnLst>
                          </p:cTn>
                        </p:par>
                        <p:par>
                          <p:cTn id="44" fill="hold">
                            <p:stCondLst>
                              <p:cond delay="20100"/>
                            </p:stCondLst>
                            <p:childTnLst>
                              <p:par>
                                <p:cTn id="45" presetID="10" presetClass="entr" presetSubtype="0"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249250" y="2459865"/>
            <a:ext cx="3786389" cy="1569660"/>
          </a:xfrm>
          <a:prstGeom prst="rect">
            <a:avLst/>
          </a:prstGeom>
          <a:noFill/>
        </p:spPr>
        <p:txBody>
          <a:bodyPr wrap="square" rtlCol="0">
            <a:spAutoFit/>
          </a:bodyPr>
          <a:lstStyle/>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¿Qué cosas añorará?</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Tal vez piensa en abuelito,</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Que al cielo ya se marchó,</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Será eso, creo yo…</a:t>
            </a:r>
            <a:endParaRPr lang="es-MX"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316754" y="257105"/>
            <a:ext cx="5512158" cy="5975180"/>
          </a:xfrm>
          <a:prstGeom prst="rect">
            <a:avLst/>
          </a:prstGeom>
          <a:effectLst>
            <a:softEdge rad="635000"/>
          </a:effec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285" y="4093892"/>
            <a:ext cx="1603151" cy="2483894"/>
          </a:xfrm>
          <a:prstGeom prst="rect">
            <a:avLst/>
          </a:prstGeom>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486404">
            <a:off x="1595101" y="1437380"/>
            <a:ext cx="1291621" cy="1219132"/>
          </a:xfrm>
          <a:prstGeom prst="rect">
            <a:avLst/>
          </a:prstGeom>
        </p:spPr>
      </p:pic>
      <p:pic>
        <p:nvPicPr>
          <p:cNvPr id="9" name="Imagen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15109" y="3437202"/>
            <a:ext cx="762000" cy="1943100"/>
          </a:xfrm>
          <a:prstGeom prst="rect">
            <a:avLst/>
          </a:prstGeom>
        </p:spPr>
      </p:pic>
      <p:pic>
        <p:nvPicPr>
          <p:cNvPr id="10" name="Imagen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13835" y="23343"/>
            <a:ext cx="719366" cy="2397885"/>
          </a:xfrm>
          <a:prstGeom prst="rect">
            <a:avLst/>
          </a:prstGeom>
        </p:spPr>
      </p:pic>
      <p:pic>
        <p:nvPicPr>
          <p:cNvPr id="14" name="Imagen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55398" y="5916539"/>
            <a:ext cx="1378833" cy="941461"/>
          </a:xfrm>
          <a:prstGeom prst="rect">
            <a:avLst/>
          </a:prstGeom>
        </p:spPr>
      </p:pic>
      <p:pic>
        <p:nvPicPr>
          <p:cNvPr id="15" name="Imagen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629378" y="5973000"/>
            <a:ext cx="886911" cy="643832"/>
          </a:xfrm>
          <a:prstGeom prst="rect">
            <a:avLst/>
          </a:prstGeom>
        </p:spPr>
      </p:pic>
      <p:pic>
        <p:nvPicPr>
          <p:cNvPr id="11" name="Imagen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735148" y="6156511"/>
            <a:ext cx="4760890" cy="579523"/>
          </a:xfrm>
          <a:prstGeom prst="rect">
            <a:avLst/>
          </a:prstGeom>
        </p:spPr>
      </p:pic>
      <p:pic>
        <p:nvPicPr>
          <p:cNvPr id="16" name="Imagen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30778" y="90957"/>
            <a:ext cx="666750" cy="666750"/>
          </a:xfrm>
          <a:prstGeom prst="rect">
            <a:avLst/>
          </a:prstGeom>
        </p:spPr>
      </p:pic>
    </p:spTree>
    <p:extLst>
      <p:ext uri="{BB962C8B-B14F-4D97-AF65-F5344CB8AC3E}">
        <p14:creationId xmlns:p14="http://schemas.microsoft.com/office/powerpoint/2010/main" val="218217899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 calcmode="lin" valueType="num">
                                      <p:cBhvr>
                                        <p:cTn id="13"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2"/>
                                        </p:tgtEl>
                                      </p:cBhvr>
                                    </p:animEffect>
                                  </p:childTnLst>
                                </p:cTn>
                              </p:par>
                              <p:par>
                                <p:cTn id="16" presetID="2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2000"/>
                                        <p:tgtEl>
                                          <p:spTgt spid="5"/>
                                        </p:tgtEl>
                                      </p:cBhvr>
                                    </p:animEffect>
                                  </p:childTnLst>
                                </p:cTn>
                              </p:par>
                            </p:childTnLst>
                          </p:cTn>
                        </p:par>
                        <p:par>
                          <p:cTn id="19" fill="hold">
                            <p:stCondLst>
                              <p:cond delay="11500"/>
                            </p:stCondLst>
                            <p:childTnLst>
                              <p:par>
                                <p:cTn id="20" presetID="3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600" decel="100000"/>
                                        <p:tgtEl>
                                          <p:spTgt spid="7"/>
                                        </p:tgtEl>
                                      </p:cBhvr>
                                    </p:animEffect>
                                    <p:anim calcmode="lin" valueType="num">
                                      <p:cBhvr>
                                        <p:cTn id="23" dur="1600" decel="100000" fill="hold"/>
                                        <p:tgtEl>
                                          <p:spTgt spid="7"/>
                                        </p:tgtEl>
                                        <p:attrNameLst>
                                          <p:attrName>style.rotation</p:attrName>
                                        </p:attrNameLst>
                                      </p:cBhvr>
                                      <p:tavLst>
                                        <p:tav tm="0">
                                          <p:val>
                                            <p:fltVal val="-90"/>
                                          </p:val>
                                        </p:tav>
                                        <p:tav tm="100000">
                                          <p:val>
                                            <p:fltVal val="0"/>
                                          </p:val>
                                        </p:tav>
                                      </p:tavLst>
                                    </p:anim>
                                    <p:anim calcmode="lin" valueType="num">
                                      <p:cBhvr>
                                        <p:cTn id="24" dur="1600" decel="100000" fill="hold"/>
                                        <p:tgtEl>
                                          <p:spTgt spid="7"/>
                                        </p:tgtEl>
                                        <p:attrNameLst>
                                          <p:attrName>ppt_x</p:attrName>
                                        </p:attrNameLst>
                                      </p:cBhvr>
                                      <p:tavLst>
                                        <p:tav tm="0">
                                          <p:val>
                                            <p:strVal val="#ppt_x+0.4"/>
                                          </p:val>
                                        </p:tav>
                                        <p:tav tm="100000">
                                          <p:val>
                                            <p:strVal val="#ppt_x-0.05"/>
                                          </p:val>
                                        </p:tav>
                                      </p:tavLst>
                                    </p:anim>
                                    <p:anim calcmode="lin" valueType="num">
                                      <p:cBhvr>
                                        <p:cTn id="25" dur="1600" decel="100000" fill="hold"/>
                                        <p:tgtEl>
                                          <p:spTgt spid="7"/>
                                        </p:tgtEl>
                                        <p:attrNameLst>
                                          <p:attrName>ppt_y</p:attrName>
                                        </p:attrNameLst>
                                      </p:cBhvr>
                                      <p:tavLst>
                                        <p:tav tm="0">
                                          <p:val>
                                            <p:strVal val="#ppt_y-0.4"/>
                                          </p:val>
                                        </p:tav>
                                        <p:tav tm="100000">
                                          <p:val>
                                            <p:strVal val="#ppt_y+0.1"/>
                                          </p:val>
                                        </p:tav>
                                      </p:tavLst>
                                    </p:anim>
                                    <p:anim calcmode="lin" valueType="num">
                                      <p:cBhvr>
                                        <p:cTn id="26" dur="400" accel="100000" fill="hold">
                                          <p:stCondLst>
                                            <p:cond delay="1600"/>
                                          </p:stCondLst>
                                        </p:cTn>
                                        <p:tgtEl>
                                          <p:spTgt spid="7"/>
                                        </p:tgtEl>
                                        <p:attrNameLst>
                                          <p:attrName>ppt_x</p:attrName>
                                        </p:attrNameLst>
                                      </p:cBhvr>
                                      <p:tavLst>
                                        <p:tav tm="0">
                                          <p:val>
                                            <p:strVal val="#ppt_x-0.05"/>
                                          </p:val>
                                        </p:tav>
                                        <p:tav tm="100000">
                                          <p:val>
                                            <p:strVal val="#ppt_x"/>
                                          </p:val>
                                        </p:tav>
                                      </p:tavLst>
                                    </p:anim>
                                    <p:anim calcmode="lin" valueType="num">
                                      <p:cBhvr>
                                        <p:cTn id="27" dur="400" accel="100000" fill="hold">
                                          <p:stCondLst>
                                            <p:cond delay="1600"/>
                                          </p:stCondLst>
                                        </p:cTn>
                                        <p:tgtEl>
                                          <p:spTgt spid="7"/>
                                        </p:tgtEl>
                                        <p:attrNameLst>
                                          <p:attrName>ppt_y</p:attrName>
                                        </p:attrNameLst>
                                      </p:cBhvr>
                                      <p:tavLst>
                                        <p:tav tm="0">
                                          <p:val>
                                            <p:strVal val="#ppt_y+0.1"/>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childTnLst>
                                </p:cTn>
                              </p:par>
                            </p:childTnLst>
                          </p:cTn>
                        </p:par>
                        <p:par>
                          <p:cTn id="31" fill="hold">
                            <p:stCondLst>
                              <p:cond delay="13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2000"/>
                                        <p:tgtEl>
                                          <p:spTgt spid="4"/>
                                        </p:tgtEl>
                                      </p:cBhvr>
                                    </p:animEffect>
                                  </p:childTnLst>
                                </p:cTn>
                              </p:par>
                              <p:par>
                                <p:cTn id="35" presetID="2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2000"/>
                                        <p:tgtEl>
                                          <p:spTgt spid="10"/>
                                        </p:tgtEl>
                                      </p:cBhvr>
                                    </p:animEffect>
                                  </p:childTnLst>
                                </p:cTn>
                              </p:par>
                            </p:childTnLst>
                          </p:cTn>
                        </p:par>
                        <p:par>
                          <p:cTn id="38" fill="hold">
                            <p:stCondLst>
                              <p:cond delay="15500"/>
                            </p:stCondLst>
                            <p:childTnLst>
                              <p:par>
                                <p:cTn id="39" presetID="2" presetClass="entr" presetSubtype="6"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10" presetClass="entr" presetSubtype="0"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2000"/>
                                        <p:tgtEl>
                                          <p:spTgt spid="14"/>
                                        </p:tgtEl>
                                      </p:cBhvr>
                                    </p:animEffect>
                                  </p:childTnLst>
                                </p:cTn>
                              </p:par>
                            </p:childTnLst>
                          </p:cTn>
                        </p:par>
                        <p:par>
                          <p:cTn id="46" fill="hold">
                            <p:stCondLst>
                              <p:cond delay="17500"/>
                            </p:stCondLst>
                            <p:childTnLst>
                              <p:par>
                                <p:cTn id="47" presetID="22" presetClass="entr" presetSubtype="8"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2000"/>
                                        <p:tgtEl>
                                          <p:spTgt spid="11"/>
                                        </p:tgtEl>
                                      </p:cBhvr>
                                    </p:animEffect>
                                  </p:childTnLst>
                                </p:cTn>
                              </p:par>
                            </p:childTnLst>
                          </p:cTn>
                        </p:par>
                        <p:par>
                          <p:cTn id="50" fill="hold">
                            <p:stCondLst>
                              <p:cond delay="19500"/>
                            </p:stCondLst>
                            <p:childTnLst>
                              <p:par>
                                <p:cTn id="51" presetID="10" presetClass="entr" presetSubtype="0"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7445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262130" y="2434106"/>
            <a:ext cx="3799267" cy="1938992"/>
          </a:xfrm>
          <a:prstGeom prst="rect">
            <a:avLst/>
          </a:prstGeom>
          <a:noFill/>
        </p:spPr>
        <p:txBody>
          <a:bodyPr wrap="square" rtlCol="0">
            <a:spAutoFit/>
          </a:bodyPr>
          <a:lstStyle/>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Pues ahora estoy mirando, </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En su carita arrugada,</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Temblorosa, resbalando,</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s-MX" sz="2400" dirty="0" smtClean="0">
                <a:effectLst/>
                <a:latin typeface="Dyname SSi" panose="020B0500000000000000" pitchFamily="34" charset="0"/>
                <a:ea typeface="Calibri" panose="020F0502020204030204" pitchFamily="34" charset="0"/>
                <a:cs typeface="Times New Roman" panose="02020603050405020304" pitchFamily="18" charset="0"/>
              </a:rPr>
              <a:t>Una lágrima callada.</a:t>
            </a:r>
            <a:endParaRPr lang="es-MX"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s-MX"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r="48240"/>
          <a:stretch/>
        </p:blipFill>
        <p:spPr>
          <a:xfrm>
            <a:off x="6164682" y="39381"/>
            <a:ext cx="6027318" cy="6033366"/>
          </a:xfrm>
          <a:prstGeom prst="rect">
            <a:avLst/>
          </a:prstGeom>
          <a:effectLst>
            <a:softEdge rad="635000"/>
          </a:effectLst>
        </p:spPr>
      </p:pic>
      <p:pic>
        <p:nvPicPr>
          <p:cNvPr id="6" name="Imagen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3450" y="1401217"/>
            <a:ext cx="1238250" cy="1238250"/>
          </a:xfrm>
          <a:prstGeom prst="rect">
            <a:avLst/>
          </a:prstGeom>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33013" y="4024226"/>
            <a:ext cx="2857500" cy="1143000"/>
          </a:xfrm>
          <a:prstGeom prst="rect">
            <a:avLst/>
          </a:prstGeom>
        </p:spPr>
      </p:pic>
      <p:pic>
        <p:nvPicPr>
          <p:cNvPr id="10" name="Imagen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87392" y="6197377"/>
            <a:ext cx="4733925" cy="552450"/>
          </a:xfrm>
          <a:prstGeom prst="rect">
            <a:avLst/>
          </a:prstGeom>
        </p:spPr>
      </p:pic>
      <p:pic>
        <p:nvPicPr>
          <p:cNvPr id="11" name="Imagen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90974" y="5382408"/>
            <a:ext cx="1138573" cy="1226156"/>
          </a:xfrm>
          <a:prstGeom prst="rect">
            <a:avLst/>
          </a:prstGeom>
        </p:spPr>
      </p:pic>
      <p:pic>
        <p:nvPicPr>
          <p:cNvPr id="13" name="Imagen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8930" y="4522003"/>
            <a:ext cx="2065811" cy="2343901"/>
          </a:xfrm>
          <a:prstGeom prst="rect">
            <a:avLst/>
          </a:prstGeom>
        </p:spPr>
      </p:pic>
      <p:pic>
        <p:nvPicPr>
          <p:cNvPr id="15" name="Imagen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16714" y="168572"/>
            <a:ext cx="1092612" cy="1251800"/>
          </a:xfrm>
          <a:prstGeom prst="rect">
            <a:avLst/>
          </a:prstGeom>
        </p:spPr>
      </p:pic>
      <p:pic>
        <p:nvPicPr>
          <p:cNvPr id="16" name="Imagen 1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120884" y="6075954"/>
            <a:ext cx="1762690" cy="714792"/>
          </a:xfrm>
          <a:prstGeom prst="rect">
            <a:avLst/>
          </a:prstGeom>
        </p:spPr>
      </p:pic>
    </p:spTree>
    <p:extLst>
      <p:ext uri="{BB962C8B-B14F-4D97-AF65-F5344CB8AC3E}">
        <p14:creationId xmlns:p14="http://schemas.microsoft.com/office/powerpoint/2010/main" val="832322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 calcmode="lin" valueType="num">
                                      <p:cBhvr>
                                        <p:cTn id="13"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2"/>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par>
                                <p:cTn id="19" presetID="22" presetClass="entr" presetSubtype="4"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down)">
                                      <p:cBhvr>
                                        <p:cTn id="21" dur="2000"/>
                                        <p:tgtEl>
                                          <p:spTgt spid="13"/>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Effect transition="in" filter="fade">
                                      <p:cBhvr>
                                        <p:cTn id="27" dur="2000"/>
                                        <p:tgtEl>
                                          <p:spTgt spid="7"/>
                                        </p:tgtEl>
                                      </p:cBhvr>
                                    </p:animEffect>
                                  </p:childTnLst>
                                </p:cTn>
                              </p:par>
                            </p:childTnLst>
                          </p:cTn>
                        </p:par>
                        <p:par>
                          <p:cTn id="28" fill="hold">
                            <p:stCondLst>
                              <p:cond delay="14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childTnLst>
                                </p:cTn>
                              </p:par>
                            </p:childTnLst>
                          </p:cTn>
                        </p:par>
                        <p:par>
                          <p:cTn id="32" fill="hold">
                            <p:stCondLst>
                              <p:cond delay="16000"/>
                            </p:stCondLst>
                            <p:childTnLst>
                              <p:par>
                                <p:cTn id="33" presetID="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0-#ppt_w/2"/>
                                          </p:val>
                                        </p:tav>
                                        <p:tav tm="100000">
                                          <p:val>
                                            <p:strVal val="#ppt_x"/>
                                          </p:val>
                                        </p:tav>
                                      </p:tavLst>
                                    </p:anim>
                                    <p:anim calcmode="lin" valueType="num">
                                      <p:cBhvr additive="base">
                                        <p:cTn id="36" dur="2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2000" fill="hold"/>
                                        <p:tgtEl>
                                          <p:spTgt spid="15"/>
                                        </p:tgtEl>
                                        <p:attrNameLst>
                                          <p:attrName>ppt_x</p:attrName>
                                        </p:attrNameLst>
                                      </p:cBhvr>
                                      <p:tavLst>
                                        <p:tav tm="0">
                                          <p:val>
                                            <p:strVal val="0-#ppt_w/2"/>
                                          </p:val>
                                        </p:tav>
                                        <p:tav tm="100000">
                                          <p:val>
                                            <p:strVal val="#ppt_x"/>
                                          </p:val>
                                        </p:tav>
                                      </p:tavLst>
                                    </p:anim>
                                    <p:anim calcmode="lin" valueType="num">
                                      <p:cBhvr additive="base">
                                        <p:cTn id="40" dur="2000" fill="hold"/>
                                        <p:tgtEl>
                                          <p:spTgt spid="15"/>
                                        </p:tgtEl>
                                        <p:attrNameLst>
                                          <p:attrName>ppt_y</p:attrName>
                                        </p:attrNameLst>
                                      </p:cBhvr>
                                      <p:tavLst>
                                        <p:tav tm="0">
                                          <p:val>
                                            <p:strVal val="1+#ppt_h/2"/>
                                          </p:val>
                                        </p:tav>
                                        <p:tav tm="100000">
                                          <p:val>
                                            <p:strVal val="#ppt_y"/>
                                          </p:val>
                                        </p:tav>
                                      </p:tavLst>
                                    </p:anim>
                                  </p:childTnLst>
                                </p:cTn>
                              </p:par>
                            </p:childTnLst>
                          </p:cTn>
                        </p:par>
                        <p:par>
                          <p:cTn id="41" fill="hold">
                            <p:stCondLst>
                              <p:cond delay="18000"/>
                            </p:stCondLst>
                            <p:childTnLst>
                              <p:par>
                                <p:cTn id="42" presetID="22" presetClass="entr" presetSubtype="8"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left)">
                                      <p:cBhvr>
                                        <p:cTn id="44" dur="2000"/>
                                        <p:tgtEl>
                                          <p:spTgt spid="10"/>
                                        </p:tgtEl>
                                      </p:cBhvr>
                                    </p:animEffect>
                                  </p:childTnLst>
                                </p:cTn>
                              </p:par>
                            </p:childTnLst>
                          </p:cTn>
                        </p:par>
                        <p:par>
                          <p:cTn id="45" fill="hold">
                            <p:stCondLst>
                              <p:cond delay="20000"/>
                            </p:stCondLst>
                            <p:childTnLst>
                              <p:par>
                                <p:cTn id="46" presetID="10" presetClass="entr" presetSubtype="0"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18196"/>
            <a:ext cx="2790862" cy="4539803"/>
          </a:xfrm>
          <a:prstGeom prst="rect">
            <a:avLst/>
          </a:prstGeom>
        </p:spPr>
      </p:pic>
      <p:pic>
        <p:nvPicPr>
          <p:cNvPr id="6" name="Imagen 5"/>
          <p:cNvPicPr>
            <a:picLocks noChangeAspect="1"/>
          </p:cNvPicPr>
          <p:nvPr/>
        </p:nvPicPr>
        <p:blipFill rotWithShape="1">
          <a:blip r:embed="rId5">
            <a:extLst>
              <a:ext uri="{28A0092B-C50C-407E-A947-70E740481C1C}">
                <a14:useLocalDpi xmlns:a14="http://schemas.microsoft.com/office/drawing/2010/main" val="0"/>
              </a:ext>
            </a:extLst>
          </a:blip>
          <a:srcRect b="2496"/>
          <a:stretch/>
        </p:blipFill>
        <p:spPr>
          <a:xfrm flipH="1">
            <a:off x="2031468" y="4517744"/>
            <a:ext cx="2128408" cy="2340256"/>
          </a:xfrm>
          <a:prstGeom prst="rect">
            <a:avLst/>
          </a:prstGeom>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841248"/>
            <a:ext cx="5498592" cy="5175504"/>
          </a:xfrm>
          <a:prstGeom prst="rect">
            <a:avLst/>
          </a:prstGeom>
          <a:ln>
            <a:noFill/>
          </a:ln>
          <a:effectLst>
            <a:outerShdw blurRad="292100" dist="139700" dir="2700000" algn="tl" rotWithShape="0">
              <a:srgbClr val="333333">
                <a:alpha val="65000"/>
              </a:srgbClr>
            </a:outerShdw>
          </a:effectLst>
        </p:spPr>
      </p:pic>
      <p:pic>
        <p:nvPicPr>
          <p:cNvPr id="10" name="Imagen 9"/>
          <p:cNvPicPr>
            <a:picLocks noChangeAspect="1"/>
          </p:cNvPicPr>
          <p:nvPr/>
        </p:nvPicPr>
        <p:blipFill>
          <a:blip r:embed="rId7"/>
          <a:stretch>
            <a:fillRect/>
          </a:stretch>
        </p:blipFill>
        <p:spPr>
          <a:xfrm>
            <a:off x="10381999" y="5137536"/>
            <a:ext cx="1659734" cy="1494824"/>
          </a:xfrm>
          <a:prstGeom prst="rect">
            <a:avLst/>
          </a:prstGeom>
        </p:spPr>
      </p:pic>
      <p:pic>
        <p:nvPicPr>
          <p:cNvPr id="9" name="Imagen 8"/>
          <p:cNvPicPr>
            <a:picLocks noChangeAspect="1"/>
          </p:cNvPicPr>
          <p:nvPr/>
        </p:nvPicPr>
        <p:blipFill>
          <a:blip r:embed="rId8"/>
          <a:stretch>
            <a:fillRect/>
          </a:stretch>
        </p:blipFill>
        <p:spPr>
          <a:xfrm rot="10800000">
            <a:off x="5520345" y="5124396"/>
            <a:ext cx="1674322" cy="1507963"/>
          </a:xfrm>
          <a:prstGeom prst="rect">
            <a:avLst/>
          </a:prstGeom>
        </p:spPr>
      </p:pic>
      <p:pic>
        <p:nvPicPr>
          <p:cNvPr id="8" name="Imagen 7"/>
          <p:cNvPicPr>
            <a:picLocks noChangeAspect="1"/>
          </p:cNvPicPr>
          <p:nvPr/>
        </p:nvPicPr>
        <p:blipFill>
          <a:blip r:embed="rId8"/>
          <a:stretch>
            <a:fillRect/>
          </a:stretch>
        </p:blipFill>
        <p:spPr>
          <a:xfrm flipH="1">
            <a:off x="5482439" y="84333"/>
            <a:ext cx="1712228" cy="1513830"/>
          </a:xfrm>
          <a:prstGeom prst="rect">
            <a:avLst/>
          </a:prstGeom>
        </p:spPr>
      </p:pic>
      <p:pic>
        <p:nvPicPr>
          <p:cNvPr id="7" name="Imagen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6200000">
            <a:off x="10443801" y="232"/>
            <a:ext cx="1513830" cy="1682033"/>
          </a:xfrm>
          <a:prstGeom prst="rect">
            <a:avLst/>
          </a:prstGeom>
        </p:spPr>
      </p:pic>
      <p:sp>
        <p:nvSpPr>
          <p:cNvPr id="14" name="CuadroTexto 13"/>
          <p:cNvSpPr txBox="1"/>
          <p:nvPr/>
        </p:nvSpPr>
        <p:spPr>
          <a:xfrm>
            <a:off x="6581105" y="1416676"/>
            <a:ext cx="4430332" cy="4121457"/>
          </a:xfrm>
          <a:prstGeom prst="rect">
            <a:avLst/>
          </a:prstGeom>
          <a:noFill/>
        </p:spPr>
        <p:txBody>
          <a:bodyPr wrap="square" rtlCol="0">
            <a:spAutoFit/>
          </a:bodyPr>
          <a:lstStyle/>
          <a:p>
            <a:pPr algn="ctr">
              <a:lnSpc>
                <a:spcPct val="107000"/>
              </a:lnSpc>
              <a:spcAft>
                <a:spcPts val="800"/>
              </a:spcAft>
            </a:pPr>
            <a:r>
              <a:rPr lang="es-MX" sz="2000" dirty="0">
                <a:latin typeface="Dyname SSi" panose="020B0500000000000000" pitchFamily="34" charset="0"/>
                <a:ea typeface="Calibri" panose="020F0502020204030204" pitchFamily="34" charset="0"/>
                <a:cs typeface="Times New Roman" panose="02020603050405020304" pitchFamily="18" charset="0"/>
              </a:rPr>
              <a:t>Amiguito, debes comprender a tus abuelitos, ellos guardan muchos recuerdos en su corazón, respeta sus sentimientos. Trátalos con respeto, bríndales tu cariño, habla con ellos. Ellos han acumulado sabiduría durante todos los años que han vivido, así que puede ser muy </a:t>
            </a:r>
            <a:r>
              <a:rPr lang="es-MX" sz="2000" dirty="0" smtClean="0">
                <a:latin typeface="Dyname SSi" panose="020B0500000000000000" pitchFamily="34" charset="0"/>
                <a:ea typeface="Calibri" panose="020F0502020204030204" pitchFamily="34" charset="0"/>
                <a:cs typeface="Times New Roman" panose="02020603050405020304" pitchFamily="18" charset="0"/>
              </a:rPr>
              <a:t>interesante </a:t>
            </a:r>
            <a:r>
              <a:rPr lang="es-MX" sz="2000" dirty="0">
                <a:latin typeface="Dyname SSi" panose="020B0500000000000000" pitchFamily="34" charset="0"/>
                <a:ea typeface="Calibri" panose="020F0502020204030204" pitchFamily="34" charset="0"/>
                <a:cs typeface="Times New Roman" panose="02020603050405020304" pitchFamily="18" charset="0"/>
              </a:rPr>
              <a:t>lo que </a:t>
            </a:r>
            <a:r>
              <a:rPr lang="es-MX" sz="2000" dirty="0" smtClean="0">
                <a:latin typeface="Dyname SSi" panose="020B0500000000000000" pitchFamily="34" charset="0"/>
                <a:ea typeface="Calibri" panose="020F0502020204030204" pitchFamily="34" charset="0"/>
                <a:cs typeface="Times New Roman" panose="02020603050405020304" pitchFamily="18" charset="0"/>
              </a:rPr>
              <a:t>aprendas de ellos. </a:t>
            </a:r>
            <a:r>
              <a:rPr lang="es-MX" sz="2000" dirty="0">
                <a:latin typeface="Dyname SSi" panose="020B0500000000000000" pitchFamily="34" charset="0"/>
                <a:ea typeface="Calibri" panose="020F0502020204030204" pitchFamily="34" charset="0"/>
                <a:cs typeface="Times New Roman" panose="02020603050405020304" pitchFamily="18" charset="0"/>
              </a:rPr>
              <a:t>Nunca digas que son aburridos o pasados de moda, un día ellos también fueron niños y tú, un día también serás como ellos.</a:t>
            </a:r>
            <a:endParaRPr lang="es-MX"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358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par>
                          <p:cTn id="8" fill="hold">
                            <p:stCondLst>
                              <p:cond delay="3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2000"/>
                                        <p:tgtEl>
                                          <p:spTgt spid="4"/>
                                        </p:tgtEl>
                                      </p:cBhvr>
                                    </p:animEffect>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2000"/>
                                        <p:tgtEl>
                                          <p:spTgt spid="6"/>
                                        </p:tgtEl>
                                      </p:cBhvr>
                                    </p:animEffect>
                                  </p:childTnLst>
                                </p:cTn>
                              </p:par>
                            </p:childTnLst>
                          </p:cTn>
                        </p:par>
                        <p:par>
                          <p:cTn id="15" fill="hold">
                            <p:stCondLst>
                              <p:cond delay="5000"/>
                            </p:stCondLst>
                            <p:childTnLst>
                              <p:par>
                                <p:cTn id="16" presetID="21" presetClass="entr" presetSubtype="8"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heel(8)">
                                      <p:cBhvr>
                                        <p:cTn id="18" dur="2000"/>
                                        <p:tgtEl>
                                          <p:spTgt spid="13"/>
                                        </p:tgtEl>
                                      </p:cBhvr>
                                    </p:animEffect>
                                  </p:childTnLst>
                                </p:cTn>
                              </p:par>
                            </p:childTnLst>
                          </p:cTn>
                        </p:par>
                        <p:par>
                          <p:cTn id="19" fill="hold">
                            <p:stCondLst>
                              <p:cond delay="7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2000"/>
                                        <p:tgtEl>
                                          <p:spTgt spid="10"/>
                                        </p:tgtEl>
                                      </p:cBhvr>
                                    </p:animEffect>
                                  </p:childTnLst>
                                </p:cTn>
                              </p:par>
                              <p:par>
                                <p:cTn id="29" presetID="10"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childTnLst>
                                </p:cTn>
                              </p:par>
                            </p:childTnLst>
                          </p:cTn>
                        </p:par>
                        <p:par>
                          <p:cTn id="32" fill="hold">
                            <p:stCondLst>
                              <p:cond delay="9000"/>
                            </p:stCondLst>
                            <p:childTnLst>
                              <p:par>
                                <p:cTn id="33" presetID="17"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2000" fill="hold"/>
                                        <p:tgtEl>
                                          <p:spTgt spid="14"/>
                                        </p:tgtEl>
                                        <p:attrNameLst>
                                          <p:attrName>ppt_x</p:attrName>
                                        </p:attrNameLst>
                                      </p:cBhvr>
                                      <p:tavLst>
                                        <p:tav tm="0">
                                          <p:val>
                                            <p:strVal val="#ppt_x"/>
                                          </p:val>
                                        </p:tav>
                                        <p:tav tm="100000">
                                          <p:val>
                                            <p:strVal val="#ppt_x"/>
                                          </p:val>
                                        </p:tav>
                                      </p:tavLst>
                                    </p:anim>
                                    <p:anim calcmode="lin" valueType="num">
                                      <p:cBhvr>
                                        <p:cTn id="36" dur="2000" fill="hold"/>
                                        <p:tgtEl>
                                          <p:spTgt spid="14"/>
                                        </p:tgtEl>
                                        <p:attrNameLst>
                                          <p:attrName>ppt_y</p:attrName>
                                        </p:attrNameLst>
                                      </p:cBhvr>
                                      <p:tavLst>
                                        <p:tav tm="0">
                                          <p:val>
                                            <p:strVal val="#ppt_y-#ppt_h/2"/>
                                          </p:val>
                                        </p:tav>
                                        <p:tav tm="100000">
                                          <p:val>
                                            <p:strVal val="#ppt_y"/>
                                          </p:val>
                                        </p:tav>
                                      </p:tavLst>
                                    </p:anim>
                                    <p:anim calcmode="lin" valueType="num">
                                      <p:cBhvr>
                                        <p:cTn id="37" dur="2000" fill="hold"/>
                                        <p:tgtEl>
                                          <p:spTgt spid="14"/>
                                        </p:tgtEl>
                                        <p:attrNameLst>
                                          <p:attrName>ppt_w</p:attrName>
                                        </p:attrNameLst>
                                      </p:cBhvr>
                                      <p:tavLst>
                                        <p:tav tm="0">
                                          <p:val>
                                            <p:strVal val="#ppt_w"/>
                                          </p:val>
                                        </p:tav>
                                        <p:tav tm="100000">
                                          <p:val>
                                            <p:strVal val="#ppt_w"/>
                                          </p:val>
                                        </p:tav>
                                      </p:tavLst>
                                    </p:anim>
                                    <p:anim calcmode="lin" valueType="num">
                                      <p:cBhvr>
                                        <p:cTn id="38"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4">
            <a:duotone>
              <a:prstClr val="black"/>
              <a:schemeClr val="accent4">
                <a:tint val="45000"/>
                <a:satMod val="400000"/>
              </a:schemeClr>
            </a:duotone>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rot="20380558">
            <a:off x="2931936" y="3110950"/>
            <a:ext cx="1502842" cy="1131172"/>
          </a:xfrm>
          <a:prstGeom prst="rect">
            <a:avLst/>
          </a:prstGeom>
        </p:spPr>
      </p:pic>
      <p:pic>
        <p:nvPicPr>
          <p:cNvPr id="2" name="Imagen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70808" y="598103"/>
            <a:ext cx="4476750" cy="885825"/>
          </a:xfrm>
          <a:prstGeom prst="rect">
            <a:avLst/>
          </a:prstGeom>
        </p:spPr>
      </p:pic>
      <p:pic>
        <p:nvPicPr>
          <p:cNvPr id="3" name="Imagen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89409" y="1648319"/>
            <a:ext cx="1631522" cy="1893371"/>
          </a:xfrm>
          <a:prstGeom prst="rect">
            <a:avLst/>
          </a:prstGeom>
        </p:spPr>
      </p:pic>
      <p:pic>
        <p:nvPicPr>
          <p:cNvPr id="7" name="Imagen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05568" y="3258657"/>
            <a:ext cx="809543" cy="809543"/>
          </a:xfrm>
          <a:prstGeom prst="rect">
            <a:avLst/>
          </a:prstGeom>
        </p:spPr>
      </p:pic>
    </p:spTree>
    <p:extLst>
      <p:ext uri="{BB962C8B-B14F-4D97-AF65-F5344CB8AC3E}">
        <p14:creationId xmlns:p14="http://schemas.microsoft.com/office/powerpoint/2010/main" val="24655778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3000"/>
                            </p:stCondLst>
                            <p:childTnLst>
                              <p:par>
                                <p:cTn id="9" presetID="26" presetClass="entr" presetSubtype="0" fill="hold" nodeType="afterEffect">
                                  <p:stCondLst>
                                    <p:cond delay="75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80">
                                          <p:stCondLst>
                                            <p:cond delay="0"/>
                                          </p:stCondLst>
                                        </p:cTn>
                                        <p:tgtEl>
                                          <p:spTgt spid="5"/>
                                        </p:tgtEl>
                                      </p:cBhvr>
                                    </p:animEffect>
                                    <p:anim calcmode="lin" valueType="num">
                                      <p:cBhvr>
                                        <p:cTn id="1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 dur="26">
                                          <p:stCondLst>
                                            <p:cond delay="650"/>
                                          </p:stCondLst>
                                        </p:cTn>
                                        <p:tgtEl>
                                          <p:spTgt spid="5"/>
                                        </p:tgtEl>
                                      </p:cBhvr>
                                      <p:to x="100000" y="60000"/>
                                    </p:animScale>
                                    <p:animScale>
                                      <p:cBhvr>
                                        <p:cTn id="18" dur="166" decel="50000">
                                          <p:stCondLst>
                                            <p:cond delay="676"/>
                                          </p:stCondLst>
                                        </p:cTn>
                                        <p:tgtEl>
                                          <p:spTgt spid="5"/>
                                        </p:tgtEl>
                                      </p:cBhvr>
                                      <p:to x="100000" y="100000"/>
                                    </p:animScale>
                                    <p:animScale>
                                      <p:cBhvr>
                                        <p:cTn id="19" dur="26">
                                          <p:stCondLst>
                                            <p:cond delay="1312"/>
                                          </p:stCondLst>
                                        </p:cTn>
                                        <p:tgtEl>
                                          <p:spTgt spid="5"/>
                                        </p:tgtEl>
                                      </p:cBhvr>
                                      <p:to x="100000" y="80000"/>
                                    </p:animScale>
                                    <p:animScale>
                                      <p:cBhvr>
                                        <p:cTn id="20" dur="166" decel="50000">
                                          <p:stCondLst>
                                            <p:cond delay="1338"/>
                                          </p:stCondLst>
                                        </p:cTn>
                                        <p:tgtEl>
                                          <p:spTgt spid="5"/>
                                        </p:tgtEl>
                                      </p:cBhvr>
                                      <p:to x="100000" y="100000"/>
                                    </p:animScale>
                                    <p:animScale>
                                      <p:cBhvr>
                                        <p:cTn id="21" dur="26">
                                          <p:stCondLst>
                                            <p:cond delay="1642"/>
                                          </p:stCondLst>
                                        </p:cTn>
                                        <p:tgtEl>
                                          <p:spTgt spid="5"/>
                                        </p:tgtEl>
                                      </p:cBhvr>
                                      <p:to x="100000" y="90000"/>
                                    </p:animScale>
                                    <p:animScale>
                                      <p:cBhvr>
                                        <p:cTn id="22" dur="166" decel="50000">
                                          <p:stCondLst>
                                            <p:cond delay="1668"/>
                                          </p:stCondLst>
                                        </p:cTn>
                                        <p:tgtEl>
                                          <p:spTgt spid="5"/>
                                        </p:tgtEl>
                                      </p:cBhvr>
                                      <p:to x="100000" y="100000"/>
                                    </p:animScale>
                                    <p:animScale>
                                      <p:cBhvr>
                                        <p:cTn id="23" dur="26">
                                          <p:stCondLst>
                                            <p:cond delay="1808"/>
                                          </p:stCondLst>
                                        </p:cTn>
                                        <p:tgtEl>
                                          <p:spTgt spid="5"/>
                                        </p:tgtEl>
                                      </p:cBhvr>
                                      <p:to x="100000" y="95000"/>
                                    </p:animScale>
                                    <p:animScale>
                                      <p:cBhvr>
                                        <p:cTn id="24" dur="166" decel="50000">
                                          <p:stCondLst>
                                            <p:cond delay="1834"/>
                                          </p:stCondLst>
                                        </p:cTn>
                                        <p:tgtEl>
                                          <p:spTgt spid="5"/>
                                        </p:tgtEl>
                                      </p:cBhvr>
                                      <p:to x="100000" y="100000"/>
                                    </p:animScale>
                                  </p:childTnLst>
                                </p:cTn>
                              </p:par>
                              <p:par>
                                <p:cTn id="25" presetID="10" presetClass="entr" presetSubtype="0" fill="hold" nodeType="withEffect">
                                  <p:stCondLst>
                                    <p:cond delay="7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childTnLst>
                                </p:cTn>
                              </p:par>
                              <p:par>
                                <p:cTn id="28" presetID="10" presetClass="entr" presetSubtype="0" fill="hold" nodeType="withEffect">
                                  <p:stCondLst>
                                    <p:cond delay="75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750"/>
                                        <p:tgtEl>
                                          <p:spTgt spid="3"/>
                                        </p:tgtEl>
                                      </p:cBhvr>
                                    </p:animEffect>
                                  </p:childTnLst>
                                </p:cTn>
                              </p:par>
                              <p:par>
                                <p:cTn id="31" presetID="10" presetClass="entr" presetSubtype="0" fill="hold" nodeType="withEffect">
                                  <p:stCondLst>
                                    <p:cond delay="75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182</Words>
  <Application>Microsoft Office PowerPoint</Application>
  <PresentationFormat>Panorámica</PresentationFormat>
  <Paragraphs>21</Paragraphs>
  <Slides>8</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8</vt:i4>
      </vt:variant>
    </vt:vector>
  </HeadingPairs>
  <TitlesOfParts>
    <vt:vector size="17" baseType="lpstr">
      <vt:lpstr>Arial</vt:lpstr>
      <vt:lpstr>Calibri</vt:lpstr>
      <vt:lpstr>Kristen ITC</vt:lpstr>
      <vt:lpstr>Porky's</vt:lpstr>
      <vt:lpstr>Dyname SSi</vt:lpstr>
      <vt:lpstr>Times New Roman</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52</cp:revision>
  <dcterms:created xsi:type="dcterms:W3CDTF">2015-02-14T20:16:18Z</dcterms:created>
  <dcterms:modified xsi:type="dcterms:W3CDTF">2015-02-17T19:21:32Z</dcterms:modified>
</cp:coreProperties>
</file>