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60" r:id="rId3"/>
    <p:sldId id="291" r:id="rId4"/>
    <p:sldId id="292" r:id="rId5"/>
    <p:sldId id="293" r:id="rId6"/>
    <p:sldId id="296" r:id="rId7"/>
    <p:sldId id="279" r:id="rId8"/>
    <p:sldId id="295" r:id="rId9"/>
    <p:sldId id="302" r:id="rId10"/>
    <p:sldId id="294" r:id="rId11"/>
    <p:sldId id="297" r:id="rId12"/>
    <p:sldId id="298" r:id="rId13"/>
    <p:sldId id="299" r:id="rId14"/>
    <p:sldId id="300" r:id="rId15"/>
    <p:sldId id="301" r:id="rId16"/>
    <p:sldId id="303" r:id="rId17"/>
    <p:sldId id="270" r:id="rId18"/>
    <p:sldId id="304" r:id="rId19"/>
    <p:sldId id="305" r:id="rId20"/>
    <p:sldId id="306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+pNBKV+P5wrskcZ64rd6zQ" hashData="rpjzz+D7MBLGsm921El8srXwr+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FF66"/>
    <a:srgbClr val="FF3399"/>
    <a:srgbClr val="CC3300"/>
    <a:srgbClr val="FFFF99"/>
    <a:srgbClr val="FFFFCC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8" d="100"/>
          <a:sy n="58" d="100"/>
        </p:scale>
        <p:origin x="-1458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24B2CB-3960-407B-8375-1AD5355A084D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6D127D-0567-44D7-A742-C42C7491B45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EC295-59EB-458B-9DA2-20ED8304135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04B2-A2A9-4DBA-8896-078EAE696E00}" type="datetimeFigureOut">
              <a:rPr lang="es-ES" smtClean="0"/>
              <a:pPr/>
              <a:t>23/10/2014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6AAABD-508C-4EA8-B930-BDCCF47F06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512D8DE-C37B-4F62-9753-1BFFE4B323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7" Type="http://schemas.openxmlformats.org/officeDocument/2006/relationships/image" Target="../media/image12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gif"/><Relationship Id="rId5" Type="http://schemas.openxmlformats.org/officeDocument/2006/relationships/image" Target="../media/image16.gif"/><Relationship Id="rId4" Type="http://schemas.openxmlformats.org/officeDocument/2006/relationships/image" Target="../media/image18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23.gi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7" Type="http://schemas.openxmlformats.org/officeDocument/2006/relationships/image" Target="../media/image31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gif"/><Relationship Id="rId5" Type="http://schemas.openxmlformats.org/officeDocument/2006/relationships/image" Target="../media/image29.gif"/><Relationship Id="rId4" Type="http://schemas.openxmlformats.org/officeDocument/2006/relationships/image" Target="../media/image18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an-sin-miedo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85720" y="357166"/>
            <a:ext cx="8643997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Relaxed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8000" b="1" dirty="0" smtClean="0">
                <a:ln w="11430"/>
                <a:gradFill flip="none" rotWithShape="1">
                  <a:gsLst>
                    <a:gs pos="2500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8100000" scaled="1"/>
                  <a:tileRect/>
                </a:gradFill>
                <a:effectLst>
                  <a:innerShdw blurRad="520700" dist="419100" dir="3480000">
                    <a:srgbClr val="FFFFCC">
                      <a:alpha val="62000"/>
                    </a:srgbClr>
                  </a:innerShdw>
                </a:effectLst>
                <a:latin typeface="Cooper Black" pitchFamily="18" charset="0"/>
              </a:rPr>
              <a:t>Juan sin miedo</a:t>
            </a:r>
            <a:endParaRPr lang="es-ES" sz="8000" b="1" cap="none" spc="0" dirty="0">
              <a:ln w="11430"/>
              <a:gradFill flip="none" rotWithShape="1">
                <a:gsLst>
                  <a:gs pos="2500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01A78F"/>
                  </a:gs>
                  <a:gs pos="100000">
                    <a:srgbClr val="3366FF"/>
                  </a:gs>
                </a:gsLst>
                <a:lin ang="8100000" scaled="1"/>
                <a:tileRect/>
              </a:gradFill>
              <a:effectLst>
                <a:innerShdw blurRad="520700" dist="419100" dir="3480000">
                  <a:srgbClr val="FFFFCC">
                    <a:alpha val="62000"/>
                  </a:srgbClr>
                </a:innerShdw>
              </a:effectLst>
              <a:latin typeface="Cooper Black" pitchFamily="18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5500694" y="5715016"/>
            <a:ext cx="29302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92D050"/>
                </a:solidFill>
                <a:latin typeface="Cooper Black" pitchFamily="18" charset="0"/>
              </a:rPr>
              <a:t>Automática y manual…</a:t>
            </a:r>
            <a:endParaRPr lang="es-ES" sz="2000" dirty="0">
              <a:solidFill>
                <a:srgbClr val="92D050"/>
              </a:solidFill>
              <a:latin typeface="Cooper Black" pitchFamily="18" charset="0"/>
            </a:endParaRPr>
          </a:p>
        </p:txBody>
      </p:sp>
    </p:spTree>
  </p:cSld>
  <p:clrMapOvr>
    <a:masterClrMapping/>
  </p:clrMapOvr>
  <p:transition advTm="7017">
    <p:sndAc>
      <p:stSnd loop="1">
        <p:snd r:embed="rId2" name="Musica para relatos de Terro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l leñad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8535"/>
            <a:ext cx="9144000" cy="689507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00034" y="4857760"/>
            <a:ext cx="835824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err="1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Érase</a:t>
            </a:r>
            <a:r>
              <a:rPr lang="es-ES" sz="2800" dirty="0" smtClean="0">
                <a:solidFill>
                  <a:schemeClr val="bg1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 una vez…un padre y leñador, que tenía dos hijos, el menor era algo torpe pero muy valiente… le llamaban Juan sin miedo.</a:t>
            </a:r>
            <a:endParaRPr lang="es-ES" sz="2800" dirty="0">
              <a:solidFill>
                <a:schemeClr val="bg1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817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an sin miedo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90649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643570" y="1000108"/>
            <a:ext cx="292895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accent3">
                    <a:lumMod val="5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__"Cómo me gustaría conocer el miedo", dijo Juan un día mientras cruzaban de noche por un cementerio.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4" name="Picture 13" descr="halloween_eyes_6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518132">
            <a:off x="4129147" y="1832323"/>
            <a:ext cx="643954" cy="412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3 Imagen" descr="batmorado-source_lg9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714356"/>
            <a:ext cx="642942" cy="1755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781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an sin miedo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3372" y="0"/>
            <a:ext cx="5000628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214282" y="214290"/>
            <a:ext cx="4000528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0070C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Cierto día el Sacristán quiso ayudar, y citó a Juan en el campanario de la iglesia a la media noche.</a:t>
            </a:r>
            <a:br>
              <a:rPr lang="es-ES" sz="2800" dirty="0" smtClean="0">
                <a:solidFill>
                  <a:srgbClr val="0070C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0070C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Cuando Juan llegó vio a un hombre debajo de una sábana, entonces creyó que era un ladrón, y lo empujó sin saber que era el Sacristán quien quería asustarlo.</a:t>
            </a:r>
            <a:endParaRPr lang="es-ES" sz="2800" dirty="0">
              <a:solidFill>
                <a:srgbClr val="0070C0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14609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286000" y="116684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2 Imagen" descr="Castillo-del-Terror-halloween-noche-de-brujas-brujas-1440x9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928662" y="3000372"/>
            <a:ext cx="7858180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El padre de Juan se enojó al enterarse que su hijo había herido al Sacristán.</a:t>
            </a:r>
            <a:br>
              <a:rPr lang="es-ES" sz="28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Entonces decidió entregarle 50 monedas de oro para que se fuera  y no volviera a lastimar a nadie más. Y así Juan salió en busca del miedo.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6" name="5 Imagen" descr="arana5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7284360">
            <a:off x="3818640" y="952132"/>
            <a:ext cx="1104900" cy="419100"/>
          </a:xfrm>
          <a:prstGeom prst="rect">
            <a:avLst/>
          </a:prstGeom>
        </p:spPr>
      </p:pic>
    </p:spTree>
  </p:cSld>
  <p:clrMapOvr>
    <a:masterClrMapping/>
  </p:clrMapOvr>
  <p:transition spd="med" advTm="1262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286000" y="116684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2 Imagen" descr="Fantasmas-Halloween-halloween-noche-de-brujas-brujas-1024x7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uan-sin-miedo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2214554"/>
            <a:ext cx="2990850" cy="3048000"/>
          </a:xfrm>
          <a:prstGeom prst="rect">
            <a:avLst/>
          </a:prstGeom>
        </p:spPr>
      </p:pic>
      <p:pic>
        <p:nvPicPr>
          <p:cNvPr id="6" name="5 Imagen" descr="1278352cs7juit6y9BRUJAVOLANDO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785794"/>
            <a:ext cx="1905000" cy="952500"/>
          </a:xfrm>
          <a:prstGeom prst="rect">
            <a:avLst/>
          </a:prstGeom>
        </p:spPr>
      </p:pic>
      <p:pic>
        <p:nvPicPr>
          <p:cNvPr id="7" name="4 Imagen" descr="murcielagos-halloween5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1857356" y="642918"/>
            <a:ext cx="17859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6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33 -0.04398 C 0.06684 -0.03935 0.079 -0.03287 0.09271 -0.02963 C 0.09879 -0.02824 0.11059 -0.02477 0.11059 -0.02454 C 0.13264 -0.02986 0.1316 -0.02917 0.14809 -0.04398 C 0.15573 -0.05093 0.16598 -0.05 0.17483 -0.05347 C 0.1816 -0.05926 0.18438 -0.06852 0.1908 -0.07477 C 0.19306 -0.07685 0.19584 -0.07778 0.19809 -0.07963 C 0.20174 -0.08264 0.20868 -0.08912 0.20868 -0.08889 C 0.2099 -0.09236 0.21042 -0.09607 0.21233 -0.09861 C 0.21546 -0.10255 0.22309 -0.1081 0.22309 -0.10787 C 0.23577 -0.10255 0.2316 -0.10764 0.23733 -0.0963 C 0.24167 -0.07824 0.23577 -0.10046 0.24271 -0.08195 C 0.24584 -0.07338 0.24618 -0.0625 0.24809 -0.05347 C 0.24914 -0.04005 0.24844 -0.01875 0.2533 -0.00579 C 0.25643 0.00231 0.26112 0.00972 0.26407 0.01805 C 0.26632 0.02454 0.26789 0.03264 0.26945 0.03935 C 0.27101 0.05717 0.27414 0.08403 0.28195 0.09884 C 0.28247 0.10116 0.28299 0.1037 0.28368 0.10602 C 0.28473 0.10926 0.28646 0.11227 0.28733 0.11551 C 0.29046 0.12662 0.29011 0.13241 0.29809 0.13935 C 0.30122 0.15208 0.30868 0.16782 0.3158 0.17755 C 0.3224 0.19884 0.33004 0.22176 0.34618 0.23217 C 0.3533 0.24167 0.36146 0.24514 0.37118 0.24884 C 0.3908 0.25648 0.35868 0.24491 0.38368 0.25602 C 0.38664 0.25741 0.38976 0.25741 0.39271 0.25856 C 0.39636 0.25995 0.4033 0.26319 0.4033 0.26342 C 0.44184 0.25856 0.44323 0.27176 0.45157 0.23704 C 0.44983 0.22917 0.44896 0.2206 0.44618 0.21319 C 0.44514 0.21065 0.44237 0.21042 0.4408 0.20856 C 0.43716 0.2044 0.43056 0.19352 0.4283 0.18935 C 0.42518 0.1838 0.41945 0.17268 0.41945 0.17292 C 0.4165 0.15694 0.41372 0.13611 0.40695 0.12268 C 0.40834 0.09444 0.41303 0.07662 0.4033 0.05139 C 0.40938 0.03542 0.42257 0.02755 0.43368 0.01805 C 0.43594 0.00694 0.43716 0.00046 0.44445 -0.00579 C 0.44896 -0.01736 0.45174 -0.01921 0.46059 -0.02477 C 0.46858 -0.02408 0.48733 -0.02431 0.49809 -0.02014 C 0.50348 -0.01806 0.50868 -0.01528 0.51407 -0.01296 C 0.51875 -0.01088 0.5283 -0.0081 0.5283 -0.00787 C 0.52917 -0.00741 0.53855 -0.00139 0.53559 0.0037 C 0.53403 0.00625 0.53073 0.00532 0.5283 0.00602 C 0.5198 0.02315 0.51997 0.01574 0.52309 0.03472 C 0.52344 0.03727 0.52431 0.03958 0.52483 0.0419 C 0.52605 0.08403 0.51893 0.09792 0.53907 0.12037 C 0.54792 0.13032 0.54046 0.12592 0.54983 0.12986 C 0.55799 0.13819 0.5632 0.14954 0.57309 0.1537 C 0.57483 0.15532 0.57622 0.15856 0.5783 0.15856 C 0.58698 0.15856 0.60816 0.14977 0.61407 0.13935 C 0.62066 0.12755 0.61702 0.13194 0.62483 0.12523 C 0.62605 0.12199 0.62674 0.11852 0.6283 0.11551 C 0.62969 0.11273 0.63247 0.11157 0.63368 0.10856 C 0.63559 0.10417 0.63612 0.09907 0.63733 0.09421 C 0.64011 0.08333 0.64514 0.07407 0.64809 0.06319 C 0.64948 0.04005 0.64862 0.01782 0.66407 0.0037 C 0.66893 -0.00903 0.67171 -0.00787 0.68021 -0.01528 C 0.69115 -0.01181 0.68473 -0.01412 0.69809 -0.0081 C 0.69983 -0.00741 0.70157 -0.00648 0.7033 -0.00579 C 0.70504 -0.00509 0.70868 -0.00347 0.70868 -0.00324 C 0.71042 -0.00116 0.71216 0.00162 0.71407 0.0037 C 0.7158 0.00555 0.71823 0.00602 0.71945 0.00856 C 0.7257 0.02153 0.71928 0.02685 0.73195 0.03217 C 0.73907 0.04167 0.74914 0.04676 0.75868 0.05139 C 0.76216 0.05301 0.7658 0.0544 0.76945 0.05602 C 0.77118 0.05671 0.77483 0.05856 0.77483 0.0588 C 0.78143 0.05694 0.78803 0.05625 0.79445 0.0537 C 0.80296 0.05046 0.80278 0.03426 0.80521 0.02523 C 0.80695 0.01042 0.80851 0.00486 0.81771 -0.00347 C 0.83351 -0.00139 0.83803 -0.00255 0.84983 0.00856 C 0.8533 0.0118 0.85695 0.01481 0.86059 0.01805 C 0.86233 0.01967 0.8658 0.02268 0.8658 0.02292 C 0.86997 0.03102 0.87309 0.03403 0.88021 0.03704 C 0.88733 0.04329 0.88438 0.04375 0.89271 0.03704 C 0.89636 0.03403 0.9033 0.02755 0.9033 0.02778 C 0.91007 0.01018 0.9198 0.0088 0.93021 -0.00116 C 0.93664 -0.00718 0.94028 -0.01204 0.94809 -0.01528 C 0.94983 -0.0169 0.95122 -0.01968 0.9533 -0.02014 C 0.95695 -0.02107 0.96441 -0.0125 0.9658 -0.01065 C 0.97153 -0.00301 0.97431 0.00602 0.98368 0.00602 " pathEditMode="relative" rAng="0" ptsTypes="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5" y="1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286000" y="116684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2 Imagen" descr="poney pisad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285728"/>
            <a:ext cx="3859743" cy="424261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428596" y="4929198"/>
            <a:ext cx="835824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oper Black" pitchFamily="18" charset="0"/>
              </a:rPr>
              <a:t>Al llegar a una posada Juan vio un cartel:</a:t>
            </a:r>
            <a:br>
              <a:rPr lang="es-ES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oper Black" pitchFamily="18" charset="0"/>
              </a:rPr>
              <a:t>"Se busca hombre valiente para permanecer tres días en un castillo embrujado".</a:t>
            </a:r>
            <a:r>
              <a:rPr lang="es-ES" sz="2400" dirty="0" smtClean="0">
                <a:latin typeface="Arial Black" pitchFamily="34" charset="0"/>
              </a:rPr>
              <a:t/>
            </a:r>
            <a:br>
              <a:rPr lang="es-ES" sz="2400" dirty="0" smtClean="0">
                <a:latin typeface="Arial Black" pitchFamily="34" charset="0"/>
              </a:rPr>
            </a:br>
            <a:r>
              <a:rPr lang="es-ES" sz="2400" dirty="0" smtClean="0">
                <a:latin typeface="Arial Black" pitchFamily="34" charset="0"/>
              </a:rPr>
              <a:t/>
            </a:r>
            <a:br>
              <a:rPr lang="es-ES" sz="2400" dirty="0" smtClean="0">
                <a:latin typeface="Arial Black" pitchFamily="34" charset="0"/>
              </a:rPr>
            </a:br>
            <a:endParaRPr lang="es-ES" sz="2400" dirty="0">
              <a:latin typeface="Arial Black" pitchFamily="34" charset="0"/>
            </a:endParaRPr>
          </a:p>
        </p:txBody>
      </p:sp>
      <p:pic>
        <p:nvPicPr>
          <p:cNvPr id="6" name="5 Imagen" descr="juan-sin-miedo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143116"/>
            <a:ext cx="1308509" cy="1333512"/>
          </a:xfrm>
          <a:prstGeom prst="rect">
            <a:avLst/>
          </a:prstGeom>
        </p:spPr>
      </p:pic>
      <p:pic>
        <p:nvPicPr>
          <p:cNvPr id="9" name="8 Imagen" descr="arana7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4143380"/>
            <a:ext cx="4429156" cy="482201"/>
          </a:xfrm>
          <a:prstGeom prst="rect">
            <a:avLst/>
          </a:prstGeom>
        </p:spPr>
      </p:pic>
      <p:pic>
        <p:nvPicPr>
          <p:cNvPr id="10" name="9 Imagen" descr="arana7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904853" y="6572272"/>
            <a:ext cx="1904853" cy="285728"/>
          </a:xfrm>
          <a:prstGeom prst="rect">
            <a:avLst/>
          </a:prstGeom>
        </p:spPr>
      </p:pic>
    </p:spTree>
  </p:cSld>
  <p:clrMapOvr>
    <a:masterClrMapping/>
  </p:clrMapOvr>
  <p:transition spd="med" advTm="8563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82 0.0324 C 0.04549 0.0375 0.02899 0.03449 0.05382 0.03958 C 0.05747 0.03842 0.07083 0.03703 0.07517 0.03009 C 0.07691 0.02731 0.07726 0.02338 0.07882 0.02037 C 0.08021 0.01759 0.08229 0.0155 0.0842 0.01342 C 0.0875 0.00995 0.09479 0.0037 0.09479 0.00393 C 0.09826 -0.00903 0.10243 -0.022 0.11094 -0.02963 C 0.11701 -0.0463 0.11181 -0.03982 0.13229 -0.03426 C 0.13594 -0.03334 0.14306 -0.02963 0.14306 -0.0294 C 0.15122 -0.0132 0.14879 -0.02084 0.15191 -0.00811 C 0.15399 0.01527 0.15313 0.03449 0.16267 0.0537 C 0.1651 0.06689 0.1684 0.07708 0.17691 0.08472 C 0.18212 0.10439 0.17431 0.08101 0.1842 0.09421 C 0.19879 0.11365 0.17517 0.09513 0.19479 0.10856 C 0.2 0.11898 0.2125 0.12847 0.2217 0.1324 C 0.23351 0.13078 0.24566 0.13125 0.25729 0.12754 C 0.26146 0.12615 0.26806 0.11805 0.26806 0.11828 C 0.27031 0.10578 0.27656 0.09259 0.28229 0.0824 C 0.28872 0.0581 0.28594 0.03657 0.30382 0.02037 C 0.31267 -0.00394 0.32066 0.00671 0.34479 0.00856 C 0.34879 0.0162 0.35069 0.02407 0.35382 0.0324 C 0.35434 0.03564 0.35451 0.03888 0.35556 0.04189 C 0.35642 0.04444 0.35868 0.04629 0.3592 0.04907 C 0.36181 0.06273 0.35868 0.07824 0.36632 0.08958 C 0.36962 0.09444 0.37344 0.09907 0.37691 0.1037 C 0.37865 0.10601 0.38177 0.10509 0.3842 0.10625 C 0.39618 0.11226 0.38715 0.10995 0.40017 0.12037 C 0.40295 0.12268 0.40642 0.12314 0.4092 0.12523 C 0.41285 0.128 0.41632 0.13148 0.41979 0.13472 C 0.42153 0.13634 0.42517 0.13958 0.42517 0.13981 C 0.4309 0.15092 0.42674 0.14583 0.43941 0.15138 C 0.44115 0.15208 0.44306 0.153 0.44479 0.1537 C 0.44653 0.15463 0.45017 0.15625 0.45017 0.15648 C 0.45434 0.15509 0.46701 0.1537 0.4717 0.14675 C 0.47448 0.14236 0.47882 0.1324 0.47882 0.13263 C 0.48576 0.10347 0.48108 0.08703 0.50382 0.07037 C 0.50712 0.06805 0.51094 0.06736 0.51441 0.06574 C 0.53993 0.06689 0.57934 0.06342 0.60556 0.07291 C 0.60069 0.0824 0.59844 0.08101 0.59132 0.08703 C 0.58958 0.09027 0.5875 0.09328 0.58594 0.09675 C 0.58507 0.09884 0.58542 0.10185 0.5842 0.1037 C 0.57674 0.1155 0.5776 0.10578 0.5717 0.11805 C 0.56875 0.12407 0.56441 0.13703 0.56441 0.13726 C 0.56684 0.1581 0.57222 0.17731 0.58594 0.18958 C 0.59236 0.203 0.61024 0.21759 0.6217 0.22291 C 0.64219 0.21851 0.64306 0.21643 0.6592 0.21088 C 0.66042 0.20856 0.66111 0.20555 0.66267 0.2037 C 0.66649 0.19907 0.67517 0.19189 0.67517 0.19213 C 0.67934 0.18101 0.68438 0.17106 0.68941 0.16088 C 0.69063 0.15856 0.69184 0.15601 0.69306 0.1537 C 0.69427 0.15138 0.6967 0.14675 0.6967 0.14699 C 0.69913 0.13657 0.7026 0.13101 0.7092 0.12523 C 0.70972 0.12291 0.70903 0.11805 0.71094 0.11805 C 0.71285 0.11805 0.71267 0.12523 0.71267 0.12546 " pathEditMode="relative" rAng="0" ptsTypes="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5" y="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539 -0.01875 C 0.25174 -0.02037 0.34827 -0.01898 0.44462 -0.02361 C 0.44896 -0.02385 0.45539 -0.03311 0.45539 -0.03287 C 0.49618 -0.03172 0.5217 -0.02848 0.55712 -0.02593 C 0.5875 -0.02385 0.64827 -0.02107 0.64827 -0.02084 C 0.70295 -0.01459 0.67448 -0.01505 0.73403 -0.02107 C 0.76702 -0.05093 0.82396 -0.04283 0.85712 -0.04491 C 0.88039 -0.0507 0.90365 -0.05394 0.92691 -0.05926 C 0.94098 -0.05741 0.94827 -0.05486 0.96077 -0.04977 C 0.97622 -0.04352 0.99323 -0.04422 1.00903 -0.04028 C 1.01129 -0.03982 1.02466 -0.03565 1.02691 -0.03542 C 1.0441 -0.03403 1.06146 -0.0338 1.07865 -0.03311 C 1.08403 -0.03218 1.08941 -0.03195 1.09462 -0.03056 C 1.09827 -0.02963 1.10539 -0.02593 1.10539 -0.0257 C 1.11927 -0.0382 1.13247 -0.0426 1.14827 -0.04977 C 1.15035 -0.04098 1.14827 -0.04375 1.15365 -0.04028 " pathEditMode="relative" rAng="0" ptsTypes="fffffffffffffffA">
                                      <p:cBhvr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9" y="-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an sin miedo 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1939" y="0"/>
            <a:ext cx="5062061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7158" y="1643050"/>
            <a:ext cx="350046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ooper Black" pitchFamily="18" charset="0"/>
              </a:rPr>
              <a:t>Los dueños de la posada explicaron a Juan que si alguien pasaba más de tres noches ahí, el castillo sería desencantado.</a:t>
            </a:r>
            <a:endParaRPr lang="es-ES" sz="2800" dirty="0">
              <a:effectLst>
                <a:glow rad="101600">
                  <a:schemeClr val="bg1">
                    <a:alpha val="60000"/>
                  </a:schemeClr>
                </a:glow>
              </a:effectLst>
              <a:latin typeface="Cooper Black" pitchFamily="18" charset="0"/>
            </a:endParaRPr>
          </a:p>
        </p:txBody>
      </p:sp>
      <p:pic>
        <p:nvPicPr>
          <p:cNvPr id="4" name="3 Imagen" descr="Avatar-Arana-15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86578" y="5905500"/>
            <a:ext cx="952500" cy="952500"/>
          </a:xfrm>
          <a:prstGeom prst="rect">
            <a:avLst/>
          </a:prstGeom>
        </p:spPr>
      </p:pic>
    </p:spTree>
  </p:cSld>
  <p:clrMapOvr>
    <a:masterClrMapping/>
  </p:clrMapOvr>
  <p:transition spd="med" advTm="836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2286000" y="1166843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pic>
        <p:nvPicPr>
          <p:cNvPr id="3" name="2 Imagen" descr="Castil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42910" y="357166"/>
            <a:ext cx="79296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Juan fue en busca del castillo embrujado, llevaba años deshabitado. Había polvo y telarañas por todas partes .</a:t>
            </a:r>
          </a:p>
          <a:p>
            <a:endParaRPr lang="es-ES" sz="2800" dirty="0" smtClean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  <a:p>
            <a:endParaRPr lang="es-ES" sz="2800" dirty="0" smtClean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  <a:p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Recorriendo el castillo encontró una habitación con una cama y decidió pasar allí su primera noche. </a:t>
            </a:r>
            <a:endParaRPr lang="es-ES" sz="2800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  <p:pic>
        <p:nvPicPr>
          <p:cNvPr id="6" name="5 Imagen" descr="juan-sin-miedo cop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5072074"/>
            <a:ext cx="1308509" cy="1333512"/>
          </a:xfrm>
          <a:prstGeom prst="rect">
            <a:avLst/>
          </a:prstGeom>
        </p:spPr>
      </p:pic>
      <p:pic>
        <p:nvPicPr>
          <p:cNvPr id="8" name="7 Imagen" descr="gifs-fantasm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01024" y="3071810"/>
            <a:ext cx="714375" cy="895350"/>
          </a:xfrm>
          <a:prstGeom prst="rect">
            <a:avLst/>
          </a:prstGeom>
        </p:spPr>
      </p:pic>
      <p:pic>
        <p:nvPicPr>
          <p:cNvPr id="9" name="8 Imagen" descr="gifs-fantasm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15272" y="1571612"/>
            <a:ext cx="714375" cy="895350"/>
          </a:xfrm>
          <a:prstGeom prst="rect">
            <a:avLst/>
          </a:prstGeom>
        </p:spPr>
      </p:pic>
      <p:pic>
        <p:nvPicPr>
          <p:cNvPr id="10" name="9 Imagen" descr="Avatar-Arana-1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031956">
            <a:off x="5877919" y="1948838"/>
            <a:ext cx="396236" cy="396236"/>
          </a:xfrm>
          <a:prstGeom prst="rect">
            <a:avLst/>
          </a:prstGeom>
        </p:spPr>
      </p:pic>
      <p:pic>
        <p:nvPicPr>
          <p:cNvPr id="12" name="11 Imagen" descr="arana58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3332719">
            <a:off x="4056974" y="4814395"/>
            <a:ext cx="673593" cy="491723"/>
          </a:xfrm>
          <a:prstGeom prst="rect">
            <a:avLst/>
          </a:prstGeom>
        </p:spPr>
      </p:pic>
      <p:pic>
        <p:nvPicPr>
          <p:cNvPr id="11" name="4 Imagen" descr="murcielagos-halloween5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86578" y="0"/>
            <a:ext cx="1733550" cy="136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906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-3.46945E-18 C 0.01701 -0.00741 0.0177 -0.00973 0.03229 -0.0213 C 0.04114 -0.03936 0.02986 -0.01829 0.04114 -0.03334 C 0.05381 -0.05024 0.03975 -0.03704 0.0519 -0.04746 C 0.05329 -0.05487 0.05729 -0.07454 0.0644 -0.07616 C 0.08333 -0.08056 0.12152 -0.08565 0.12152 -0.08565 C 0.12552 -0.10232 0.12378 -0.09537 0.1269 -0.10695 C 0.12569 -0.11575 0.12361 -0.12431 0.12326 -0.13334 C 0.12291 -0.14098 0.12361 -0.16945 0.13038 -0.17848 C 0.1335 -0.18264 0.13749 -0.18473 0.14114 -0.18797 C 0.14808 -0.19422 0.15503 -0.20209 0.16249 -0.20695 C 0.16979 -0.21181 0.17725 -0.21551 0.18402 -0.2213 C 0.18697 -0.22963 0.18923 -0.2375 0.19288 -0.24514 C 0.19704 -0.26667 0.19496 -0.25787 0.19826 -0.2713 C 0.19878 -0.2801 0.19722 -0.28959 0.19999 -0.29746 C 0.20173 -0.30255 0.20711 -0.30371 0.21076 -0.30695 C 0.2217 -0.31667 0.23697 -0.31019 0.24999 -0.31181 C 0.26024 -0.32107 0.27222 -0.32593 0.28229 -0.33565 C 0.28802 -0.34121 0.29253 -0.34885 0.29826 -0.35463 C 0.29999 -0.36436 0.30364 -0.37107 0.30538 -0.38079 C 0.2894 -0.4132 0.30677 -0.38149 0.29114 -0.40232 C 0.28298 -0.4132 0.28611 -0.41644 0.27499 -0.42362 C 0.2809 -0.43936 0.27656 -0.43149 0.29114 -0.44514 C 0.29288 -0.44676 0.29652 -0.45 0.29652 -0.45 C 0.29895 -0.44908 0.30121 -0.44838 0.30364 -0.44746 C 0.30729 -0.44607 0.3144 -0.44283 0.3144 -0.44283 C 0.32881 -0.42987 0.34548 -0.4301 0.36249 -0.42848 C 0.36388 -0.42917 0.37517 -0.4345 0.3769 -0.43797 C 0.38246 -0.44885 0.37534 -0.4588 0.38749 -0.46412 C 0.39218 -0.45787 0.39722 -0.45371 0.4019 -0.44746 " pathEditMode="relative" ptsTypes="fffffffffffffffffffffffffffffA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ig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14348" y="4572008"/>
            <a:ext cx="78581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00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>Al poco rato de haberse acostado, oyó lo que parecían maullidos de gatos. Y ante él aparecieron dos grandes tigres que lo miraban con ojos amenazadores.</a:t>
            </a:r>
            <a:endParaRPr lang="es-ES" sz="2800" dirty="0">
              <a:solidFill>
                <a:srgbClr val="FF00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875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nimals_512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7158" y="3143248"/>
            <a:ext cx="878684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Juan cogió la barra de hierro y empezó a repartir golpes. Con cada golpe, los tigres se iban haciendo más pequeños. Tanto redujeron su tamaño que, al final, quedaron convertidos en unos juguetones gatitos a los que Juan estuvo acariciando.</a:t>
            </a:r>
            <a:endParaRPr lang="es-ES" sz="2800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12719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alloween-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57158" y="3571876"/>
            <a:ext cx="842968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Al llegar la segunda noche, aparecieron dos muertos en vida. Uno de ellos, el que estaba cortado por la mitad, le propuso a Juan jugar bolos con huesos de calaveras. Juan no tuvo miedo; es más, vio que el cráneo no era muy redondo y lo limó para poder jugar toda la noche.</a:t>
            </a:r>
            <a:endParaRPr lang="es-ES" sz="2800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  <p:pic>
        <p:nvPicPr>
          <p:cNvPr id="4" name="3 Imagen" descr="gifs-fantasm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428596" y="357166"/>
            <a:ext cx="571504" cy="895350"/>
          </a:xfrm>
          <a:prstGeom prst="rect">
            <a:avLst/>
          </a:prstGeom>
        </p:spPr>
      </p:pic>
      <p:pic>
        <p:nvPicPr>
          <p:cNvPr id="6" name="5 Imagen" descr="chauve-sou-45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85728"/>
            <a:ext cx="1924050" cy="1514475"/>
          </a:xfrm>
          <a:prstGeom prst="rect">
            <a:avLst/>
          </a:prstGeom>
        </p:spPr>
      </p:pic>
      <p:pic>
        <p:nvPicPr>
          <p:cNvPr id="7" name="6 Imagen" descr="arana5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332719">
            <a:off x="8111636" y="1098965"/>
            <a:ext cx="952500" cy="695325"/>
          </a:xfrm>
          <a:prstGeom prst="rect">
            <a:avLst/>
          </a:prstGeom>
        </p:spPr>
      </p:pic>
      <p:pic>
        <p:nvPicPr>
          <p:cNvPr id="8" name="7 Imagen" descr="arana5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6409093">
            <a:off x="8043619" y="4863723"/>
            <a:ext cx="952500" cy="695325"/>
          </a:xfrm>
          <a:prstGeom prst="rect">
            <a:avLst/>
          </a:prstGeom>
        </p:spPr>
      </p:pic>
    </p:spTree>
  </p:cSld>
  <p:clrMapOvr>
    <a:masterClrMapping/>
  </p:clrMapOvr>
  <p:transition spd="med" advTm="12625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an sin miedo 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32054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929190" y="0"/>
            <a:ext cx="392909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CC33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rgbClr val="CC33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CC3300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Cooper Black" pitchFamily="18" charset="0"/>
              </a:rPr>
              <a:t>En la tercera noche, apareció un hombre horrible y quiso atacar a Juan. Pero Juan no tuvo miedo, cogió el fierro de la chimenea y lo golpeó tanto que aquel horroroso hombre ofreció a Juan todo su tesoro a cambio de su libertad.</a:t>
            </a:r>
            <a:endParaRPr lang="es-ES" sz="2800" dirty="0">
              <a:solidFill>
                <a:srgbClr val="CC3300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11812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still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928662" y="428604"/>
            <a:ext cx="771530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Luego desapareció y el castillo fue desencantado.</a:t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Al día siguiente, el rey se enteró de la valentía de este joven y creyó que era conveniente que su hija se casase con él.</a:t>
            </a:r>
            <a:endParaRPr lang="es-ES" sz="2800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857224" y="3071810"/>
            <a:ext cx="735811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latin typeface="Cooper Black" pitchFamily="18" charset="0"/>
              </a:rPr>
              <a:t/>
            </a:r>
            <a:br>
              <a:rPr lang="es-ES" sz="2400" dirty="0" smtClean="0">
                <a:solidFill>
                  <a:srgbClr val="FFFF00"/>
                </a:solidFill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Durante la boda todos gritaban :</a:t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  <a:t>"¡Viva Juan sin miedo!". Juan era muy feliz, aunque todavía quería conocer el miedo.</a:t>
            </a:r>
            <a:br>
              <a:rPr lang="es-ES" sz="2800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ooper Black" pitchFamily="18" charset="0"/>
              </a:rPr>
            </a:br>
            <a:endParaRPr lang="es-ES" sz="2800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11238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juan sin miedo 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57166"/>
            <a:ext cx="4643470" cy="6214073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4929190" y="-285775"/>
            <a:ext cx="421481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  <a:t>Esa noche, la princesa quiso ayudar a su esposo, y mientras dormía le echó bruscamente una cubeta llena de agua fría y peces del río. Juan despertó despavorido :</a:t>
            </a:r>
            <a:b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  <a:t/>
            </a:r>
            <a:b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</a:b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  <a:t>"¡</a:t>
            </a:r>
            <a:r>
              <a:rPr lang="es-ES" sz="2800" dirty="0" err="1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  <a:t>Ahhh</a:t>
            </a:r>
            <a:r>
              <a:rPr lang="es-ES" sz="2800" dirty="0" smtClean="0">
                <a:solidFill>
                  <a:schemeClr val="tx2">
                    <a:lumMod val="75000"/>
                  </a:schemeClr>
                </a:solidFill>
                <a:effectLst>
                  <a:glow rad="101600">
                    <a:schemeClr val="accent4">
                      <a:lumMod val="40000"/>
                      <a:lumOff val="60000"/>
                      <a:alpha val="60000"/>
                    </a:schemeClr>
                  </a:glow>
                </a:effectLst>
                <a:latin typeface="Cooper Black" pitchFamily="18" charset="0"/>
              </a:rPr>
              <a:t>, qué miedo! ¡Ahora sí sé lo que es el miedo!", dijo Juan asustado. </a:t>
            </a:r>
            <a:endParaRPr lang="es-ES" sz="2800" dirty="0">
              <a:solidFill>
                <a:schemeClr val="tx2">
                  <a:lumMod val="75000"/>
                </a:schemeClr>
              </a:solidFill>
              <a:effectLst>
                <a:glow rad="101600">
                  <a:schemeClr val="accent4">
                    <a:lumMod val="40000"/>
                    <a:lumOff val="60000"/>
                    <a:alpha val="60000"/>
                  </a:schemeClr>
                </a:glow>
              </a:effectLst>
              <a:latin typeface="Cooper Black" pitchFamily="18" charset="0"/>
            </a:endParaRPr>
          </a:p>
        </p:txBody>
      </p:sp>
    </p:spTree>
  </p:cSld>
  <p:clrMapOvr>
    <a:masterClrMapping/>
  </p:clrMapOvr>
  <p:transition spd="med" advTm="1187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ansion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0"/>
            <a:ext cx="6858000" cy="6858000"/>
          </a:xfrm>
          <a:prstGeom prst="rect">
            <a:avLst/>
          </a:prstGeom>
        </p:spPr>
      </p:pic>
      <p:pic>
        <p:nvPicPr>
          <p:cNvPr id="4" name="3 Imagen" descr="gifs-monstru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58016" y="928670"/>
            <a:ext cx="1152525" cy="1371600"/>
          </a:xfrm>
          <a:prstGeom prst="rect">
            <a:avLst/>
          </a:prstGeom>
        </p:spPr>
      </p:pic>
      <p:pic>
        <p:nvPicPr>
          <p:cNvPr id="5" name="4 Imagen" descr="gifs-monstru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714488"/>
            <a:ext cx="1152525" cy="1371600"/>
          </a:xfrm>
          <a:prstGeom prst="rect">
            <a:avLst/>
          </a:prstGeom>
        </p:spPr>
      </p:pic>
      <p:pic>
        <p:nvPicPr>
          <p:cNvPr id="6" name="5 Imagen" descr="arana5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8839029">
            <a:off x="7462722" y="3594014"/>
            <a:ext cx="952500" cy="695325"/>
          </a:xfrm>
          <a:prstGeom prst="rect">
            <a:avLst/>
          </a:prstGeom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uja7ec9ge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0298" y="714356"/>
            <a:ext cx="4643438" cy="4011387"/>
          </a:xfrm>
          <a:prstGeom prst="rect">
            <a:avLst/>
          </a:prstGeom>
        </p:spPr>
      </p:pic>
      <p:pic>
        <p:nvPicPr>
          <p:cNvPr id="4" name="3 Imagen" descr="gifs-monstru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58082" y="2928934"/>
            <a:ext cx="1438277" cy="1711668"/>
          </a:xfrm>
          <a:prstGeom prst="rect">
            <a:avLst/>
          </a:prstGeom>
        </p:spPr>
      </p:pic>
      <p:pic>
        <p:nvPicPr>
          <p:cNvPr id="5" name="4 Imagen" descr="gifs-monstruo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714356"/>
            <a:ext cx="1724029" cy="2051737"/>
          </a:xfrm>
          <a:prstGeom prst="rect">
            <a:avLst/>
          </a:prstGeom>
        </p:spPr>
      </p:pic>
      <p:pic>
        <p:nvPicPr>
          <p:cNvPr id="6" name="5 Imagen" descr="gifs-fantasm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4348" y="3286124"/>
            <a:ext cx="1357322" cy="170117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5286388"/>
            <a:ext cx="421484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accent3">
                    <a:lumMod val="5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Imágenes y texto Google,</a:t>
            </a:r>
          </a:p>
          <a:p>
            <a:r>
              <a:rPr lang="es-ES" dirty="0" smtClean="0">
                <a:solidFill>
                  <a:schemeClr val="accent3">
                    <a:lumMod val="5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Cuento de los hermanos Grimm.</a:t>
            </a:r>
          </a:p>
          <a:p>
            <a:r>
              <a:rPr lang="es-ES" dirty="0" smtClean="0">
                <a:solidFill>
                  <a:schemeClr val="accent3">
                    <a:lumMod val="50000"/>
                  </a:schemeClr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  <a:latin typeface="Cooper Black" pitchFamily="18" charset="0"/>
              </a:rPr>
              <a:t>Presentación:</a:t>
            </a:r>
          </a:p>
          <a:p>
            <a:endParaRPr lang="es-ES" dirty="0"/>
          </a:p>
        </p:txBody>
      </p:sp>
      <p:pic>
        <p:nvPicPr>
          <p:cNvPr id="8" name="7 Imagen" descr="arana2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57422" y="0"/>
            <a:ext cx="495300" cy="2857500"/>
          </a:xfrm>
          <a:prstGeom prst="rect">
            <a:avLst/>
          </a:prstGeom>
        </p:spPr>
      </p:pic>
      <p:pic>
        <p:nvPicPr>
          <p:cNvPr id="9" name="8 Imagen" descr="arana60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643834" y="0"/>
            <a:ext cx="1076325" cy="2447925"/>
          </a:xfrm>
          <a:prstGeom prst="rect">
            <a:avLst/>
          </a:prstGeom>
        </p:spPr>
      </p:pic>
      <p:pic>
        <p:nvPicPr>
          <p:cNvPr id="10" name="9 Imagen" descr="Mayka-cal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292504" y="5261893"/>
            <a:ext cx="2767355" cy="993566"/>
          </a:xfrm>
          <a:prstGeom prst="rect">
            <a:avLst/>
          </a:prstGeom>
        </p:spPr>
      </p:pic>
    </p:spTree>
  </p:cSld>
  <p:clrMapOvr>
    <a:masterClrMapping/>
  </p:clrMapOvr>
  <p:transition spd="med" advTm="4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j7caqldg06cr5i8kd2rbv6ql3507b00260f7f7.jpg"/>
          <p:cNvPicPr>
            <a:picLocks noChangeAspect="1"/>
          </p:cNvPicPr>
          <p:nvPr/>
        </p:nvPicPr>
        <p:blipFill>
          <a:blip r:embed="rId2" cstate="print"/>
          <a:srcRect r="234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Mayka-ca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786" y="3000372"/>
            <a:ext cx="2357454" cy="846399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330</TotalTime>
  <Words>316</Words>
  <Application>Microsoft Office PowerPoint</Application>
  <PresentationFormat>Presentación en pantalla (4:3)</PresentationFormat>
  <Paragraphs>54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Juan sin miedo</dc:title>
  <dc:subject>Cuentos de siempre</dc:subject>
  <dc:creator>Mayka</dc:creator>
  <cp:lastModifiedBy>Mayka</cp:lastModifiedBy>
  <cp:revision>39</cp:revision>
  <dcterms:created xsi:type="dcterms:W3CDTF">2012-07-15T14:52:42Z</dcterms:created>
  <dcterms:modified xsi:type="dcterms:W3CDTF">2014-10-22T22:51:41Z</dcterms:modified>
  <cp:category/>
</cp:coreProperties>
</file>