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18.jpg" ContentType="image/png"/>
  <Override PartName="/ppt/media/image19.jpg" ContentType="image/png"/>
  <Override PartName="/ppt/media/image20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6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4" r:id="rId13"/>
    <p:sldId id="267" r:id="rId14"/>
    <p:sldId id="269" r:id="rId15"/>
  </p:sldIdLst>
  <p:sldSz cx="12192000" cy="6858000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Berlin Sans FB Demi" panose="020E0802020502020306" pitchFamily="34" charset="0"/>
      <p:bold r:id="rId20"/>
    </p:embeddedFont>
    <p:embeddedFont>
      <p:font typeface="Calibri Light" panose="020F0302020204030204" pitchFamily="34" charset="0"/>
      <p:regular r:id="rId21"/>
      <p:italic r:id="rId22"/>
    </p:embeddedFont>
    <p:embeddedFont>
      <p:font typeface="Artist" panose="00000500000000000000" pitchFamily="2" charset="0"/>
      <p:regular r:id="rId23"/>
    </p:embeddedFont>
  </p:embeddedFontLst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uG+gRs0qycxSqj0fYlS6g==" hashData="zqYT/5oTZXR3H4rQTIJLgBITqk012PEFTMM14UaelytTnP6tltAoiIQwsLN82rSxteAFFfAIMDqN0ZBeFSHjR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3.fntdata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font" Target="fonts/font6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2.fntdata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8.fntdata"/><Relationship Id="rId10" Type="http://schemas.openxmlformats.org/officeDocument/2006/relationships/slide" Target="slides/slide8.xml"/><Relationship Id="rId19" Type="http://schemas.openxmlformats.org/officeDocument/2006/relationships/font" Target="fonts/font4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7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4BFA5-AE94-4967-B1BC-E2B47B721F1A}" type="datetimeFigureOut">
              <a:rPr lang="es-MX" smtClean="0"/>
              <a:t>22/12/2014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858D7-8683-476C-B837-B8231D99226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78132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4BFA5-AE94-4967-B1BC-E2B47B721F1A}" type="datetimeFigureOut">
              <a:rPr lang="es-MX" smtClean="0"/>
              <a:t>22/12/2014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858D7-8683-476C-B837-B8231D99226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57348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4BFA5-AE94-4967-B1BC-E2B47B721F1A}" type="datetimeFigureOut">
              <a:rPr lang="es-MX" smtClean="0"/>
              <a:t>22/12/2014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858D7-8683-476C-B837-B8231D99226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90046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4BFA5-AE94-4967-B1BC-E2B47B721F1A}" type="datetimeFigureOut">
              <a:rPr lang="es-MX" smtClean="0"/>
              <a:t>22/12/2014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858D7-8683-476C-B837-B8231D99226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55151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4BFA5-AE94-4967-B1BC-E2B47B721F1A}" type="datetimeFigureOut">
              <a:rPr lang="es-MX" smtClean="0"/>
              <a:t>22/12/2014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858D7-8683-476C-B837-B8231D99226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60555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4BFA5-AE94-4967-B1BC-E2B47B721F1A}" type="datetimeFigureOut">
              <a:rPr lang="es-MX" smtClean="0"/>
              <a:t>22/12/2014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858D7-8683-476C-B837-B8231D99226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68413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4BFA5-AE94-4967-B1BC-E2B47B721F1A}" type="datetimeFigureOut">
              <a:rPr lang="es-MX" smtClean="0"/>
              <a:t>22/12/2014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858D7-8683-476C-B837-B8231D99226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8335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4BFA5-AE94-4967-B1BC-E2B47B721F1A}" type="datetimeFigureOut">
              <a:rPr lang="es-MX" smtClean="0"/>
              <a:t>22/12/2014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858D7-8683-476C-B837-B8231D99226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62640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4BFA5-AE94-4967-B1BC-E2B47B721F1A}" type="datetimeFigureOut">
              <a:rPr lang="es-MX" smtClean="0"/>
              <a:t>22/12/2014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858D7-8683-476C-B837-B8231D99226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35152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4BFA5-AE94-4967-B1BC-E2B47B721F1A}" type="datetimeFigureOut">
              <a:rPr lang="es-MX" smtClean="0"/>
              <a:t>22/12/2014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858D7-8683-476C-B837-B8231D99226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9946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4BFA5-AE94-4967-B1BC-E2B47B721F1A}" type="datetimeFigureOut">
              <a:rPr lang="es-MX" smtClean="0"/>
              <a:t>22/12/2014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858D7-8683-476C-B837-B8231D99226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8475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098D4A-F528-461F-B34E-EF310FD69F9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08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14BFA5-AE94-4967-B1BC-E2B47B721F1A}" type="datetimeFigureOut">
              <a:rPr lang="es-MX" smtClean="0"/>
              <a:t>22/12/2014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6858D7-8683-476C-B837-B8231D99226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86780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0168136-6056-4E0D-AA57-A0EB0CC4BDA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431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audio" Target="../media/audio1.wav"/><Relationship Id="rId5" Type="http://schemas.openxmlformats.org/officeDocument/2006/relationships/image" Target="../media/image3.gif"/><Relationship Id="rId10" Type="http://schemas.openxmlformats.org/officeDocument/2006/relationships/image" Target="../media/image8.png"/><Relationship Id="rId4" Type="http://schemas.openxmlformats.org/officeDocument/2006/relationships/image" Target="../media/image2.jp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gif"/><Relationship Id="rId4" Type="http://schemas.openxmlformats.org/officeDocument/2006/relationships/image" Target="../media/image11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3" Type="http://schemas.openxmlformats.org/officeDocument/2006/relationships/image" Target="../media/image15.jpg"/><Relationship Id="rId7" Type="http://schemas.openxmlformats.org/officeDocument/2006/relationships/image" Target="../media/image19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g"/><Relationship Id="rId5" Type="http://schemas.openxmlformats.org/officeDocument/2006/relationships/image" Target="../media/image17.png"/><Relationship Id="rId4" Type="http://schemas.openxmlformats.org/officeDocument/2006/relationships/image" Target="../media/image16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gif"/><Relationship Id="rId5" Type="http://schemas.openxmlformats.org/officeDocument/2006/relationships/image" Target="../media/image24.png"/><Relationship Id="rId4" Type="http://schemas.openxmlformats.org/officeDocument/2006/relationships/image" Target="../media/image2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gif"/><Relationship Id="rId5" Type="http://schemas.openxmlformats.org/officeDocument/2006/relationships/image" Target="../media/image34.png"/><Relationship Id="rId4" Type="http://schemas.openxmlformats.org/officeDocument/2006/relationships/image" Target="../media/image3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gif"/><Relationship Id="rId5" Type="http://schemas.openxmlformats.org/officeDocument/2006/relationships/image" Target="../media/image44.png"/><Relationship Id="rId4" Type="http://schemas.openxmlformats.org/officeDocument/2006/relationships/image" Target="../media/image4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49.gif"/><Relationship Id="rId4" Type="http://schemas.openxmlformats.org/officeDocument/2006/relationships/image" Target="../media/image48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gif"/><Relationship Id="rId5" Type="http://schemas.openxmlformats.org/officeDocument/2006/relationships/image" Target="../media/image54.png"/><Relationship Id="rId4" Type="http://schemas.openxmlformats.org/officeDocument/2006/relationships/image" Target="../media/image5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7" Type="http://schemas.openxmlformats.org/officeDocument/2006/relationships/image" Target="../media/image61.gif"/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gif"/><Relationship Id="rId5" Type="http://schemas.openxmlformats.org/officeDocument/2006/relationships/image" Target="../media/image59.png"/><Relationship Id="rId4" Type="http://schemas.openxmlformats.org/officeDocument/2006/relationships/image" Target="../media/image58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7" Type="http://schemas.openxmlformats.org/officeDocument/2006/relationships/image" Target="../media/image67.png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4349" y="362021"/>
            <a:ext cx="12101848" cy="615610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3" name="Rectángulo 2"/>
          <p:cNvSpPr/>
          <p:nvPr/>
        </p:nvSpPr>
        <p:spPr>
          <a:xfrm>
            <a:off x="6941714" y="798490"/>
            <a:ext cx="4597756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6600" b="1" cap="none" spc="0" dirty="0" smtClean="0">
                <a:ln w="0">
                  <a:solidFill>
                    <a:schemeClr val="tx1"/>
                  </a:solidFill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glow rad="228600">
                    <a:schemeClr val="tx1"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LA HISTORIA</a:t>
            </a:r>
          </a:p>
          <a:p>
            <a:pPr algn="ctr"/>
            <a:r>
              <a:rPr lang="es-ES" sz="6600" b="1" dirty="0" smtClean="0">
                <a:ln w="0">
                  <a:solidFill>
                    <a:schemeClr val="tx1"/>
                  </a:solidFill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glow rad="228600">
                    <a:schemeClr val="tx1"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DE LA</a:t>
            </a:r>
          </a:p>
          <a:p>
            <a:pPr algn="ctr"/>
            <a:r>
              <a:rPr lang="es-ES" sz="6600" b="1" cap="none" spc="0" dirty="0" smtClean="0">
                <a:ln w="0">
                  <a:solidFill>
                    <a:schemeClr val="tx1"/>
                  </a:solidFill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glow rad="228600">
                    <a:schemeClr val="tx1"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Artist" panose="00000500000000000000" pitchFamily="2" charset="0"/>
              </a:rPr>
              <a:t>NAVIDAD</a:t>
            </a:r>
            <a:endParaRPr lang="es-ES" sz="6600" b="1" cap="none" spc="0" dirty="0">
              <a:ln w="0">
                <a:solidFill>
                  <a:schemeClr val="tx1"/>
                </a:solidFill>
              </a:ln>
              <a:blipFill dpi="0" rotWithShape="1">
                <a:blip r:embed="rId5"/>
                <a:srcRect/>
                <a:tile tx="0" ty="0" sx="100000" sy="100000" flip="none" algn="tl"/>
              </a:blipFill>
              <a:effectLst>
                <a:glow rad="228600">
                  <a:schemeClr val="tx1">
                    <a:alpha val="40000"/>
                  </a:schemeClr>
                </a:glow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latin typeface="Artist" panose="00000500000000000000" pitchFamily="2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266455" cy="178714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24091" y="140387"/>
            <a:ext cx="2267909" cy="1786283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832" y="398383"/>
            <a:ext cx="1041637" cy="1270289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6238" y="1155862"/>
            <a:ext cx="690461" cy="658453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713591" y="3236172"/>
            <a:ext cx="688908" cy="658425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240592" y="5077373"/>
            <a:ext cx="688908" cy="658425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679583" y="6097819"/>
            <a:ext cx="6104586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(Solo escucha)</a:t>
            </a:r>
            <a:endParaRPr lang="es-E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3463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9000">
        <p14:prism/>
        <p:sndAc>
          <p:stSnd>
            <p:snd r:embed="rId2" name="Historia de Navidad.wav"/>
          </p:stSnd>
        </p:sndAc>
      </p:transition>
    </mc:Choice>
    <mc:Fallback xmlns="">
      <p:transition spd="slow" advClick="0" advTm="9000">
        <p:fade/>
        <p:sndAc>
          <p:stSnd>
            <p:snd r:embed="rId11" name="Historia de Navida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 w="76200">
            <a:solidFill>
              <a:srgbClr val="99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Rectángulo 1"/>
          <p:cNvSpPr/>
          <p:nvPr/>
        </p:nvSpPr>
        <p:spPr>
          <a:xfrm>
            <a:off x="521937" y="463640"/>
            <a:ext cx="11094807" cy="579549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rgbClr val="99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636" y="2869757"/>
            <a:ext cx="4888992" cy="338937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8"/>
            <a:ext cx="2661827" cy="2635209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9530366" y="23526"/>
            <a:ext cx="2661634" cy="2639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741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 w="762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Rectángulo 1"/>
          <p:cNvSpPr/>
          <p:nvPr/>
        </p:nvSpPr>
        <p:spPr>
          <a:xfrm>
            <a:off x="592428" y="605307"/>
            <a:ext cx="11037195" cy="5705341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096842" cy="1911281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24845" y="-3029"/>
            <a:ext cx="2097206" cy="191431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6095" y="4329448"/>
            <a:ext cx="2857500" cy="19812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4456090"/>
            <a:ext cx="1817467" cy="1854558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3467" y="5064271"/>
            <a:ext cx="1246377" cy="1246377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772732" y="5821251"/>
            <a:ext cx="4958367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Ilustraciones: Ruth </a:t>
            </a:r>
            <a:r>
              <a:rPr lang="es-ES" sz="20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Morehead</a:t>
            </a:r>
            <a:endParaRPr lang="es-E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2499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8135" y="0"/>
            <a:ext cx="12163865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" name="Rectángulo 7"/>
          <p:cNvSpPr/>
          <p:nvPr/>
        </p:nvSpPr>
        <p:spPr>
          <a:xfrm>
            <a:off x="534572" y="494484"/>
            <a:ext cx="11141613" cy="582190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9175" y="0"/>
            <a:ext cx="2413447" cy="2413447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0" y="-778"/>
            <a:ext cx="2485623" cy="2414225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1099" y="3895468"/>
            <a:ext cx="3735142" cy="2420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198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8000">
        <p14:prism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Rectángulo 3"/>
          <p:cNvSpPr/>
          <p:nvPr/>
        </p:nvSpPr>
        <p:spPr>
          <a:xfrm>
            <a:off x="689317" y="717453"/>
            <a:ext cx="10705514" cy="54864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306"/>
            <a:ext cx="1685590" cy="166071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10522039" y="-3764"/>
            <a:ext cx="1640164" cy="1664352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9149" y="4897736"/>
            <a:ext cx="1883391" cy="1960264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90500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4000">
        <p14:prism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Rectángulo 3"/>
          <p:cNvSpPr/>
          <p:nvPr/>
        </p:nvSpPr>
        <p:spPr>
          <a:xfrm>
            <a:off x="633045" y="656822"/>
            <a:ext cx="10944665" cy="557516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85" y="82082"/>
            <a:ext cx="1786972" cy="169496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10148552" y="82082"/>
            <a:ext cx="1940418" cy="1798476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2839" y="3765999"/>
            <a:ext cx="1649167" cy="1199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882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5000">
        <p14:prism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Rectángulo 3"/>
          <p:cNvSpPr/>
          <p:nvPr/>
        </p:nvSpPr>
        <p:spPr>
          <a:xfrm>
            <a:off x="656823" y="592428"/>
            <a:ext cx="10753859" cy="5576552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95"/>
          <a:stretch/>
        </p:blipFill>
        <p:spPr>
          <a:xfrm>
            <a:off x="10059072" y="0"/>
            <a:ext cx="2132928" cy="2313233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0" y="0"/>
            <a:ext cx="2015451" cy="231058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53" y="4879390"/>
            <a:ext cx="2047108" cy="1882018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6310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9000">
        <p14:prism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Rectángulo 3"/>
          <p:cNvSpPr/>
          <p:nvPr/>
        </p:nvSpPr>
        <p:spPr>
          <a:xfrm>
            <a:off x="695459" y="669701"/>
            <a:ext cx="10663707" cy="5589431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61"/>
          <a:stretch/>
        </p:blipFill>
        <p:spPr>
          <a:xfrm>
            <a:off x="10470525" y="70833"/>
            <a:ext cx="1721476" cy="213945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-1" y="70833"/>
            <a:ext cx="1720457" cy="2139881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1001" y="4869802"/>
            <a:ext cx="1511611" cy="178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703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7000">
        <p14:prism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Rectángulo 1"/>
          <p:cNvSpPr/>
          <p:nvPr/>
        </p:nvSpPr>
        <p:spPr>
          <a:xfrm>
            <a:off x="631065" y="605307"/>
            <a:ext cx="10715222" cy="556367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5053" y="1485095"/>
            <a:ext cx="4263832" cy="5070252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101095" cy="214967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9989589" y="-30836"/>
            <a:ext cx="2202411" cy="215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118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9000">
        <p14:prism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-23610" y="0"/>
            <a:ext cx="1221561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" name="Rectángulo 11"/>
          <p:cNvSpPr/>
          <p:nvPr/>
        </p:nvSpPr>
        <p:spPr>
          <a:xfrm>
            <a:off x="515156" y="476517"/>
            <a:ext cx="11114468" cy="592428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95869"/>
            <a:ext cx="1175600" cy="114324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96244" y="5640675"/>
            <a:ext cx="1176630" cy="1140051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577" y="5640675"/>
            <a:ext cx="1954670" cy="792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746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9000">
        <p14:prism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Rectángulo 1"/>
          <p:cNvSpPr/>
          <p:nvPr/>
        </p:nvSpPr>
        <p:spPr>
          <a:xfrm>
            <a:off x="721217" y="592428"/>
            <a:ext cx="10702344" cy="564094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4990" y="0"/>
            <a:ext cx="1789788" cy="218940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0" y="0"/>
            <a:ext cx="1802531" cy="229229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1625" y="90487"/>
            <a:ext cx="714375" cy="1190625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55" y="5635178"/>
            <a:ext cx="714375" cy="1190625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3561" y="5580778"/>
            <a:ext cx="714375" cy="119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094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14:prism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3" name="Rectángulo 2"/>
          <p:cNvSpPr/>
          <p:nvPr/>
        </p:nvSpPr>
        <p:spPr>
          <a:xfrm>
            <a:off x="708338" y="566671"/>
            <a:ext cx="10676586" cy="573109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40"/>
            <a:ext cx="1819677" cy="2033351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01335" y="28977"/>
            <a:ext cx="1822862" cy="2036240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6670" y="642162"/>
            <a:ext cx="4723809" cy="761905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1584" y="5024973"/>
            <a:ext cx="1770336" cy="1646230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2595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00"/>
                            </p:stCondLst>
                            <p:childTnLst>
                              <p:par>
                                <p:cTn id="24" presetID="2" presetClass="entr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1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679</TotalTime>
  <Words>74</Words>
  <Application>Microsoft Office PowerPoint</Application>
  <PresentationFormat>Panorámica</PresentationFormat>
  <Paragraphs>33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20" baseType="lpstr">
      <vt:lpstr>Calibri</vt:lpstr>
      <vt:lpstr>Berlin Sans FB Demi</vt:lpstr>
      <vt:lpstr>Calibri Light</vt:lpstr>
      <vt:lpstr>Artist</vt:lpstr>
      <vt:lpstr>Arial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angélica garcía</dc:creator>
  <cp:lastModifiedBy>angélica garcía</cp:lastModifiedBy>
  <cp:revision>52</cp:revision>
  <dcterms:created xsi:type="dcterms:W3CDTF">2014-12-21T17:59:40Z</dcterms:created>
  <dcterms:modified xsi:type="dcterms:W3CDTF">2014-12-22T21:57:19Z</dcterms:modified>
</cp:coreProperties>
</file>