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9144000" cy="6858000" type="screen4x3"/>
  <p:notesSz cx="6858000" cy="91440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03jsON/5PJsZYmLGOnqmgw==" hashData="izWJ6bmM1vB5jy8lfCNfHpHKON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E7C1E"/>
    <a:srgbClr val="6A552C"/>
    <a:srgbClr val="006600"/>
    <a:srgbClr val="E7FC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6" d="100"/>
          <a:sy n="46" d="100"/>
        </p:scale>
        <p:origin x="-63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BD64EE6B-CC06-4879-B53D-4F2210C6A856}" type="datetimeFigureOut">
              <a:rPr lang="es-AR" smtClean="0"/>
              <a:t>02/04/2015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3C685E22-81EA-4FD0-BA07-3B19C326DDB5}" type="slidenum">
              <a:rPr lang="es-AR" smtClean="0"/>
              <a:t>‹Nº›</a:t>
            </a:fld>
            <a:endParaRPr lang="es-AR" dirty="0"/>
          </a:p>
        </p:txBody>
      </p:sp>
    </p:spTree>
    <p:extLst>
      <p:ext uri="{BB962C8B-B14F-4D97-AF65-F5344CB8AC3E}">
        <p14:creationId xmlns:p14="http://schemas.microsoft.com/office/powerpoint/2010/main" val="3462592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BD64EE6B-CC06-4879-B53D-4F2210C6A856}" type="datetimeFigureOut">
              <a:rPr lang="es-AR" smtClean="0"/>
              <a:t>02/04/2015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3C685E22-81EA-4FD0-BA07-3B19C326DDB5}" type="slidenum">
              <a:rPr lang="es-AR" smtClean="0"/>
              <a:t>‹Nº›</a:t>
            </a:fld>
            <a:endParaRPr lang="es-AR" dirty="0"/>
          </a:p>
        </p:txBody>
      </p:sp>
    </p:spTree>
    <p:extLst>
      <p:ext uri="{BB962C8B-B14F-4D97-AF65-F5344CB8AC3E}">
        <p14:creationId xmlns:p14="http://schemas.microsoft.com/office/powerpoint/2010/main" val="2275857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D64EE6B-CC06-4879-B53D-4F2210C6A856}" type="datetimeFigureOut">
              <a:rPr lang="es-AR" smtClean="0"/>
              <a:t>02/04/2015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3C685E22-81EA-4FD0-BA07-3B19C326DDB5}" type="slidenum">
              <a:rPr lang="es-AR" smtClean="0"/>
              <a:t>‹Nº›</a:t>
            </a:fld>
            <a:endParaRPr lang="es-AR" dirty="0"/>
          </a:p>
        </p:txBody>
      </p:sp>
    </p:spTree>
    <p:extLst>
      <p:ext uri="{BB962C8B-B14F-4D97-AF65-F5344CB8AC3E}">
        <p14:creationId xmlns:p14="http://schemas.microsoft.com/office/powerpoint/2010/main" val="215970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BD64EE6B-CC06-4879-B53D-4F2210C6A856}" type="datetimeFigureOut">
              <a:rPr lang="es-AR" smtClean="0"/>
              <a:t>02/04/2015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3C685E22-81EA-4FD0-BA07-3B19C326DDB5}" type="slidenum">
              <a:rPr lang="es-AR" smtClean="0"/>
              <a:t>‹Nº›</a:t>
            </a:fld>
            <a:endParaRPr lang="es-AR" dirty="0"/>
          </a:p>
        </p:txBody>
      </p:sp>
    </p:spTree>
    <p:extLst>
      <p:ext uri="{BB962C8B-B14F-4D97-AF65-F5344CB8AC3E}">
        <p14:creationId xmlns:p14="http://schemas.microsoft.com/office/powerpoint/2010/main" val="2199824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BD64EE6B-CC06-4879-B53D-4F2210C6A856}" type="datetimeFigureOut">
              <a:rPr lang="es-AR" smtClean="0"/>
              <a:t>02/04/2015</a:t>
            </a:fld>
            <a:endParaRPr lang="es-AR" dirty="0"/>
          </a:p>
        </p:txBody>
      </p:sp>
      <p:sp>
        <p:nvSpPr>
          <p:cNvPr id="8" name="7 Marcador de pie de página"/>
          <p:cNvSpPr>
            <a:spLocks noGrp="1"/>
          </p:cNvSpPr>
          <p:nvPr>
            <p:ph type="ftr" sz="quarter" idx="11"/>
          </p:nvPr>
        </p:nvSpPr>
        <p:spPr/>
        <p:txBody>
          <a:bodyPr/>
          <a:lstStyle/>
          <a:p>
            <a:endParaRPr lang="es-AR" dirty="0"/>
          </a:p>
        </p:txBody>
      </p:sp>
      <p:sp>
        <p:nvSpPr>
          <p:cNvPr id="9" name="8 Marcador de número de diapositiva"/>
          <p:cNvSpPr>
            <a:spLocks noGrp="1"/>
          </p:cNvSpPr>
          <p:nvPr>
            <p:ph type="sldNum" sz="quarter" idx="12"/>
          </p:nvPr>
        </p:nvSpPr>
        <p:spPr/>
        <p:txBody>
          <a:bodyPr/>
          <a:lstStyle/>
          <a:p>
            <a:fld id="{3C685E22-81EA-4FD0-BA07-3B19C326DDB5}" type="slidenum">
              <a:rPr lang="es-AR" smtClean="0"/>
              <a:t>‹Nº›</a:t>
            </a:fld>
            <a:endParaRPr lang="es-AR" dirty="0"/>
          </a:p>
        </p:txBody>
      </p:sp>
    </p:spTree>
    <p:extLst>
      <p:ext uri="{BB962C8B-B14F-4D97-AF65-F5344CB8AC3E}">
        <p14:creationId xmlns:p14="http://schemas.microsoft.com/office/powerpoint/2010/main" val="586127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BD64EE6B-CC06-4879-B53D-4F2210C6A856}" type="datetimeFigureOut">
              <a:rPr lang="es-AR" smtClean="0"/>
              <a:t>02/04/2015</a:t>
            </a:fld>
            <a:endParaRPr lang="es-AR" dirty="0"/>
          </a:p>
        </p:txBody>
      </p:sp>
      <p:sp>
        <p:nvSpPr>
          <p:cNvPr id="4" name="3 Marcador de pie de página"/>
          <p:cNvSpPr>
            <a:spLocks noGrp="1"/>
          </p:cNvSpPr>
          <p:nvPr>
            <p:ph type="ftr" sz="quarter" idx="11"/>
          </p:nvPr>
        </p:nvSpPr>
        <p:spPr/>
        <p:txBody>
          <a:bodyPr/>
          <a:lstStyle/>
          <a:p>
            <a:endParaRPr lang="es-AR" dirty="0"/>
          </a:p>
        </p:txBody>
      </p:sp>
      <p:sp>
        <p:nvSpPr>
          <p:cNvPr id="5" name="4 Marcador de número de diapositiva"/>
          <p:cNvSpPr>
            <a:spLocks noGrp="1"/>
          </p:cNvSpPr>
          <p:nvPr>
            <p:ph type="sldNum" sz="quarter" idx="12"/>
          </p:nvPr>
        </p:nvSpPr>
        <p:spPr/>
        <p:txBody>
          <a:bodyPr/>
          <a:lstStyle/>
          <a:p>
            <a:fld id="{3C685E22-81EA-4FD0-BA07-3B19C326DDB5}" type="slidenum">
              <a:rPr lang="es-AR" smtClean="0"/>
              <a:t>‹Nº›</a:t>
            </a:fld>
            <a:endParaRPr lang="es-AR" dirty="0"/>
          </a:p>
        </p:txBody>
      </p:sp>
    </p:spTree>
    <p:extLst>
      <p:ext uri="{BB962C8B-B14F-4D97-AF65-F5344CB8AC3E}">
        <p14:creationId xmlns:p14="http://schemas.microsoft.com/office/powerpoint/2010/main" val="2492872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D64EE6B-CC06-4879-B53D-4F2210C6A856}" type="datetimeFigureOut">
              <a:rPr lang="es-AR" smtClean="0"/>
              <a:t>02/04/2015</a:t>
            </a:fld>
            <a:endParaRPr lang="es-AR" dirty="0"/>
          </a:p>
        </p:txBody>
      </p:sp>
      <p:sp>
        <p:nvSpPr>
          <p:cNvPr id="3" name="2 Marcador de pie de página"/>
          <p:cNvSpPr>
            <a:spLocks noGrp="1"/>
          </p:cNvSpPr>
          <p:nvPr>
            <p:ph type="ftr" sz="quarter" idx="11"/>
          </p:nvPr>
        </p:nvSpPr>
        <p:spPr/>
        <p:txBody>
          <a:bodyPr/>
          <a:lstStyle/>
          <a:p>
            <a:endParaRPr lang="es-AR" dirty="0"/>
          </a:p>
        </p:txBody>
      </p:sp>
      <p:sp>
        <p:nvSpPr>
          <p:cNvPr id="4" name="3 Marcador de número de diapositiva"/>
          <p:cNvSpPr>
            <a:spLocks noGrp="1"/>
          </p:cNvSpPr>
          <p:nvPr>
            <p:ph type="sldNum" sz="quarter" idx="12"/>
          </p:nvPr>
        </p:nvSpPr>
        <p:spPr/>
        <p:txBody>
          <a:bodyPr/>
          <a:lstStyle/>
          <a:p>
            <a:fld id="{3C685E22-81EA-4FD0-BA07-3B19C326DDB5}" type="slidenum">
              <a:rPr lang="es-AR" smtClean="0"/>
              <a:t>‹Nº›</a:t>
            </a:fld>
            <a:endParaRPr lang="es-AR" dirty="0"/>
          </a:p>
        </p:txBody>
      </p:sp>
    </p:spTree>
    <p:extLst>
      <p:ext uri="{BB962C8B-B14F-4D97-AF65-F5344CB8AC3E}">
        <p14:creationId xmlns:p14="http://schemas.microsoft.com/office/powerpoint/2010/main" val="3109793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D64EE6B-CC06-4879-B53D-4F2210C6A856}" type="datetimeFigureOut">
              <a:rPr lang="es-AR" smtClean="0"/>
              <a:t>02/04/2015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3C685E22-81EA-4FD0-BA07-3B19C326DDB5}" type="slidenum">
              <a:rPr lang="es-AR" smtClean="0"/>
              <a:t>‹Nº›</a:t>
            </a:fld>
            <a:endParaRPr lang="es-AR" dirty="0"/>
          </a:p>
        </p:txBody>
      </p:sp>
    </p:spTree>
    <p:extLst>
      <p:ext uri="{BB962C8B-B14F-4D97-AF65-F5344CB8AC3E}">
        <p14:creationId xmlns:p14="http://schemas.microsoft.com/office/powerpoint/2010/main" val="12667179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D64EE6B-CC06-4879-B53D-4F2210C6A856}" type="datetimeFigureOut">
              <a:rPr lang="es-AR" smtClean="0"/>
              <a:t>02/04/2015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3C685E22-81EA-4FD0-BA07-3B19C326DDB5}" type="slidenum">
              <a:rPr lang="es-AR" smtClean="0"/>
              <a:t>‹Nº›</a:t>
            </a:fld>
            <a:endParaRPr lang="es-AR" dirty="0"/>
          </a:p>
        </p:txBody>
      </p:sp>
    </p:spTree>
    <p:extLst>
      <p:ext uri="{BB962C8B-B14F-4D97-AF65-F5344CB8AC3E}">
        <p14:creationId xmlns:p14="http://schemas.microsoft.com/office/powerpoint/2010/main" val="1759886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BD64EE6B-CC06-4879-B53D-4F2210C6A856}" type="datetimeFigureOut">
              <a:rPr lang="es-AR" smtClean="0"/>
              <a:t>02/04/2015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3C685E22-81EA-4FD0-BA07-3B19C326DDB5}" type="slidenum">
              <a:rPr lang="es-AR" smtClean="0"/>
              <a:t>‹Nº›</a:t>
            </a:fld>
            <a:endParaRPr lang="es-AR" dirty="0"/>
          </a:p>
        </p:txBody>
      </p:sp>
    </p:spTree>
    <p:extLst>
      <p:ext uri="{BB962C8B-B14F-4D97-AF65-F5344CB8AC3E}">
        <p14:creationId xmlns:p14="http://schemas.microsoft.com/office/powerpoint/2010/main" val="3490230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BD64EE6B-CC06-4879-B53D-4F2210C6A856}" type="datetimeFigureOut">
              <a:rPr lang="es-AR" smtClean="0"/>
              <a:t>02/04/2015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3C685E22-81EA-4FD0-BA07-3B19C326DDB5}" type="slidenum">
              <a:rPr lang="es-AR" smtClean="0"/>
              <a:t>‹Nº›</a:t>
            </a:fld>
            <a:endParaRPr lang="es-AR" dirty="0"/>
          </a:p>
        </p:txBody>
      </p:sp>
    </p:spTree>
    <p:extLst>
      <p:ext uri="{BB962C8B-B14F-4D97-AF65-F5344CB8AC3E}">
        <p14:creationId xmlns:p14="http://schemas.microsoft.com/office/powerpoint/2010/main" val="10683425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 dirty="0">
              <a:solidFill>
                <a:srgbClr val="000000"/>
              </a:solidFill>
            </a:endParaRPr>
          </a:p>
        </p:txBody>
      </p:sp>
    </p:spTree>
    <p:extLst>
      <p:ext uri="{BB962C8B-B14F-4D97-AF65-F5344CB8AC3E}">
        <p14:creationId xmlns:p14="http://schemas.microsoft.com/office/powerpoint/2010/main" val="2154947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64EE6B-CC06-4879-B53D-4F2210C6A856}" type="datetimeFigureOut">
              <a:rPr lang="es-AR" smtClean="0"/>
              <a:t>02/04/2015</a:t>
            </a:fld>
            <a:endParaRPr lang="es-AR"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685E22-81EA-4FD0-BA07-3B19C326DDB5}" type="slidenum">
              <a:rPr lang="es-AR" smtClean="0"/>
              <a:t>‹Nº›</a:t>
            </a:fld>
            <a:endParaRPr lang="es-AR" dirty="0"/>
          </a:p>
        </p:txBody>
      </p:sp>
    </p:spTree>
    <p:extLst>
      <p:ext uri="{BB962C8B-B14F-4D97-AF65-F5344CB8AC3E}">
        <p14:creationId xmlns:p14="http://schemas.microsoft.com/office/powerpoint/2010/main" val="302957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dirty="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vk.com/mispps" TargetMode="External"/><Relationship Id="rId3" Type="http://schemas.openxmlformats.org/officeDocument/2006/relationships/image" Target="../media/image17.png"/><Relationship Id="rId7" Type="http://schemas.openxmlformats.org/officeDocument/2006/relationships/hyperlink" Target="https://www.facebook.com/mispps" TargetMode="External"/><Relationship Id="rId12" Type="http://schemas.openxmlformats.org/officeDocument/2006/relationships/image" Target="../media/image2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9.png"/><Relationship Id="rId11" Type="http://schemas.openxmlformats.org/officeDocument/2006/relationships/hyperlink" Target="https://plus.google.com/+Mispps/" TargetMode="External"/><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9000" r="-9000"/>
          </a:stretch>
        </a:blipFill>
        <a:effectLst/>
      </p:bgPr>
    </p:bg>
    <p:spTree>
      <p:nvGrpSpPr>
        <p:cNvPr id="1" name=""/>
        <p:cNvGrpSpPr/>
        <p:nvPr/>
      </p:nvGrpSpPr>
      <p:grpSpPr>
        <a:xfrm>
          <a:off x="0" y="0"/>
          <a:ext cx="0" cy="0"/>
          <a:chOff x="0" y="0"/>
          <a:chExt cx="0" cy="0"/>
        </a:xfrm>
      </p:grpSpPr>
      <p:sp>
        <p:nvSpPr>
          <p:cNvPr id="4" name="3 Rectángulo"/>
          <p:cNvSpPr/>
          <p:nvPr/>
        </p:nvSpPr>
        <p:spPr>
          <a:xfrm>
            <a:off x="3197996" y="353585"/>
            <a:ext cx="2255746" cy="2585323"/>
          </a:xfrm>
          <a:prstGeom prst="rect">
            <a:avLst/>
          </a:prstGeom>
          <a:noFill/>
          <a:ln>
            <a:noFill/>
          </a:ln>
        </p:spPr>
        <p:txBody>
          <a:bodyPr wrap="none" lIns="91440" tIns="45720" rIns="91440" bIns="45720">
            <a:spAutoFit/>
          </a:bodyPr>
          <a:lstStyle/>
          <a:p>
            <a:pPr algn="ctr"/>
            <a:r>
              <a:rPr lang="es-ES" sz="5400" b="1" i="1" cap="none" spc="0" dirty="0" smtClean="0">
                <a:ln w="10541" cmpd="sng">
                  <a:solidFill>
                    <a:schemeClr val="accent2">
                      <a:lumMod val="50000"/>
                    </a:schemeClr>
                  </a:solidFill>
                  <a:prstDash val="solid"/>
                </a:ln>
                <a:solidFill>
                  <a:schemeClr val="accent2">
                    <a:lumMod val="20000"/>
                    <a:lumOff val="80000"/>
                  </a:schemeClr>
                </a:solidFill>
                <a:effectLst/>
                <a:latin typeface="Bell MT" pitchFamily="18" charset="0"/>
              </a:rPr>
              <a:t>Hansel</a:t>
            </a:r>
          </a:p>
          <a:p>
            <a:pPr algn="ctr"/>
            <a:r>
              <a:rPr lang="es-ES" sz="5400" b="1" i="1" dirty="0">
                <a:ln w="10541" cmpd="sng">
                  <a:solidFill>
                    <a:schemeClr val="accent2">
                      <a:lumMod val="50000"/>
                    </a:schemeClr>
                  </a:solidFill>
                  <a:prstDash val="solid"/>
                </a:ln>
                <a:solidFill>
                  <a:schemeClr val="accent2">
                    <a:lumMod val="20000"/>
                    <a:lumOff val="80000"/>
                  </a:schemeClr>
                </a:solidFill>
                <a:latin typeface="Bell MT" pitchFamily="18" charset="0"/>
              </a:rPr>
              <a:t>y</a:t>
            </a:r>
            <a:endParaRPr lang="es-ES" sz="5400" b="1" i="1" cap="none" spc="0" dirty="0" smtClean="0">
              <a:ln w="10541" cmpd="sng">
                <a:solidFill>
                  <a:schemeClr val="accent2">
                    <a:lumMod val="50000"/>
                  </a:schemeClr>
                </a:solidFill>
                <a:prstDash val="solid"/>
              </a:ln>
              <a:solidFill>
                <a:schemeClr val="accent2">
                  <a:lumMod val="20000"/>
                  <a:lumOff val="80000"/>
                </a:schemeClr>
              </a:solidFill>
              <a:effectLst/>
              <a:latin typeface="Bell MT" pitchFamily="18" charset="0"/>
            </a:endParaRPr>
          </a:p>
          <a:p>
            <a:pPr algn="ctr"/>
            <a:r>
              <a:rPr lang="es-ES" sz="5400" b="1" i="1" cap="none" spc="0" dirty="0" smtClean="0">
                <a:ln w="10541" cmpd="sng">
                  <a:solidFill>
                    <a:schemeClr val="accent2">
                      <a:lumMod val="50000"/>
                    </a:schemeClr>
                  </a:solidFill>
                  <a:prstDash val="solid"/>
                </a:ln>
                <a:solidFill>
                  <a:schemeClr val="accent2">
                    <a:lumMod val="20000"/>
                    <a:lumOff val="80000"/>
                  </a:schemeClr>
                </a:solidFill>
                <a:effectLst/>
                <a:latin typeface="Bell MT" pitchFamily="18" charset="0"/>
              </a:rPr>
              <a:t>Gretel</a:t>
            </a:r>
            <a:endParaRPr lang="es-ES" sz="5400" b="1" i="1" cap="none" spc="0" dirty="0">
              <a:ln w="10541" cmpd="sng">
                <a:solidFill>
                  <a:schemeClr val="accent2">
                    <a:lumMod val="50000"/>
                  </a:schemeClr>
                </a:solidFill>
                <a:prstDash val="solid"/>
              </a:ln>
              <a:solidFill>
                <a:schemeClr val="accent2">
                  <a:lumMod val="20000"/>
                  <a:lumOff val="80000"/>
                </a:schemeClr>
              </a:solidFill>
              <a:effectLst/>
              <a:latin typeface="Bell MT" pitchFamily="18" charset="0"/>
            </a:endParaRPr>
          </a:p>
        </p:txBody>
      </p:sp>
    </p:spTree>
    <p:extLst>
      <p:ext uri="{BB962C8B-B14F-4D97-AF65-F5344CB8AC3E}">
        <p14:creationId xmlns:p14="http://schemas.microsoft.com/office/powerpoint/2010/main" val="1851267021"/>
      </p:ext>
    </p:extLst>
  </p:cSld>
  <p:clrMapOvr>
    <a:masterClrMapping/>
  </p:clrMapOvr>
  <mc:AlternateContent xmlns:mc="http://schemas.openxmlformats.org/markup-compatibility/2006" xmlns:p14="http://schemas.microsoft.com/office/powerpoint/2010/main">
    <mc:Choice Requires="p14">
      <p:transition spd="slow" p14:dur="2500">
        <p:diamond/>
        <p:sndAc>
          <p:stSnd loop="1">
            <p:snd r:embed="rId2" name="095.wav"/>
          </p:stSnd>
        </p:sndAc>
      </p:transition>
    </mc:Choice>
    <mc:Fallback xmlns="">
      <p:transition spd="slow">
        <p:diamond/>
        <p:sndAc>
          <p:stSnd loop="1">
            <p:snd r:embed="rId4" name="09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3000" r="-3000"/>
          </a:stretch>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36" y="1826956"/>
            <a:ext cx="3165680" cy="2880320"/>
          </a:xfrm>
          <a:prstGeom prst="rect">
            <a:avLst/>
          </a:prstGeom>
          <a:effectLst>
            <a:glow rad="127000">
              <a:schemeClr val="accent3">
                <a:lumMod val="60000"/>
                <a:lumOff val="40000"/>
                <a:alpha val="55000"/>
              </a:schemeClr>
            </a:glow>
            <a:softEdge rad="317500"/>
          </a:effectLst>
        </p:spPr>
      </p:pic>
      <p:sp>
        <p:nvSpPr>
          <p:cNvPr id="3" name="2 CuadroTexto"/>
          <p:cNvSpPr txBox="1"/>
          <p:nvPr/>
        </p:nvSpPr>
        <p:spPr>
          <a:xfrm>
            <a:off x="4067944" y="604848"/>
            <a:ext cx="4366708" cy="5324535"/>
          </a:xfrm>
          <a:prstGeom prst="rect">
            <a:avLst/>
          </a:prstGeom>
          <a:noFill/>
        </p:spPr>
        <p:txBody>
          <a:bodyPr wrap="square" rtlCol="0">
            <a:spAutoFit/>
          </a:bodyPr>
          <a:lstStyle/>
          <a:p>
            <a:r>
              <a:rPr lang="es-ES" sz="2000" i="1" dirty="0" smtClean="0">
                <a:solidFill>
                  <a:srgbClr val="1E7C1E"/>
                </a:solidFill>
                <a:latin typeface="Bell MT" pitchFamily="18" charset="0"/>
              </a:rPr>
              <a:t>En un bosque vivía un leñador que tenia dos hijos, un niño y una niña, cuyos nombres  eran Hansel y Gretel y una esposa, el leñador era viudo  de su primer esposa y se había casado con otra mujer.   </a:t>
            </a:r>
          </a:p>
          <a:p>
            <a:r>
              <a:rPr lang="es-ES" sz="2000" i="1" dirty="0" smtClean="0">
                <a:solidFill>
                  <a:srgbClr val="1E7C1E"/>
                </a:solidFill>
                <a:latin typeface="Bell MT" pitchFamily="18" charset="0"/>
              </a:rPr>
              <a:t>Una noche mientras los niños dormian,la mujer hablo a su esposo con malicia, diciendo:-la comida que tenemos no alcanza para los cuatro, esto no es vida, los niños deben irse, tú los llevaras a lo profundo del bosque y los dejaras allí, el leñador  apenado contesto:-pero son mis hijos, son pequeños ,no se que podría pasarles-nada, nada tu los llevas y que se las arreglen, la  descorazonada e insensible mujer ,miro con frialdad al leñador, este con tristeza le dijo:-mañana los llevaré . </a:t>
            </a:r>
            <a:endParaRPr lang="es-AR" sz="2000" i="1" dirty="0">
              <a:solidFill>
                <a:srgbClr val="1E7C1E"/>
              </a:solidFill>
              <a:latin typeface="Bell MT" pitchFamily="18" charset="0"/>
            </a:endParaRPr>
          </a:p>
        </p:txBody>
      </p:sp>
    </p:spTree>
    <p:extLst>
      <p:ext uri="{BB962C8B-B14F-4D97-AF65-F5344CB8AC3E}">
        <p14:creationId xmlns:p14="http://schemas.microsoft.com/office/powerpoint/2010/main" val="1800986465"/>
      </p:ext>
    </p:extLst>
  </p:cSld>
  <p:clrMapOvr>
    <a:masterClrMapping/>
  </p:clrMapOvr>
  <mc:AlternateContent xmlns:mc="http://schemas.openxmlformats.org/markup-compatibility/2006" xmlns:p14="http://schemas.microsoft.com/office/powerpoint/2010/main">
    <mc:Choice Requires="p14">
      <p:transition spd="slow" p14:dur="20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3000" r="-3000"/>
          </a:stretch>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3" y="1677292"/>
            <a:ext cx="2712491" cy="3551907"/>
          </a:xfrm>
          <a:prstGeom prst="rect">
            <a:avLst/>
          </a:prstGeom>
          <a:effectLst>
            <a:glow rad="127000">
              <a:schemeClr val="accent3">
                <a:lumMod val="60000"/>
                <a:lumOff val="40000"/>
                <a:alpha val="55000"/>
              </a:schemeClr>
            </a:glow>
            <a:softEdge rad="317500"/>
          </a:effectLst>
        </p:spPr>
      </p:pic>
      <p:sp>
        <p:nvSpPr>
          <p:cNvPr id="3" name="2 CuadroTexto"/>
          <p:cNvSpPr txBox="1"/>
          <p:nvPr/>
        </p:nvSpPr>
        <p:spPr>
          <a:xfrm>
            <a:off x="3707904" y="620688"/>
            <a:ext cx="4392488" cy="6001643"/>
          </a:xfrm>
          <a:prstGeom prst="rect">
            <a:avLst/>
          </a:prstGeom>
          <a:noFill/>
        </p:spPr>
        <p:txBody>
          <a:bodyPr wrap="square" rtlCol="0">
            <a:spAutoFit/>
          </a:bodyPr>
          <a:lstStyle/>
          <a:p>
            <a:r>
              <a:rPr lang="es-ES" sz="2000" i="1" dirty="0" smtClean="0">
                <a:solidFill>
                  <a:srgbClr val="1E7C1E"/>
                </a:solidFill>
                <a:latin typeface="Bell MT" pitchFamily="18" charset="0"/>
              </a:rPr>
              <a:t>El leñador y su esposa, no sabían que Hansel había escuchado toda la conversación, por que no estaba dormido como ellos presuponían, espero a que sus padres se durmieran y salió a juntar piedritas que puso en una bolsita de tela, cuando creyó tener una buena cantidad se fue a dormir, por la mañana el leñador emprendió el camino acompañado de sus hijos, sin advertir que Hansel iba soltando a cada tanto piedritas para marcar el camino, cuando el leñador pensó que estaban lo suficientemente lejos y que los niños no podrían volver ,les dijo:-esperen aquí, por allí hay unos arboles que quiero cortar para hacer leña ,más tarde regresare e iremos a casa; emprendió el camino de regreso con pesar y remordimiento, pues sabia que no volvería a buscarlos.</a:t>
            </a:r>
            <a:r>
              <a:rPr lang="es-ES" sz="2400" i="1" dirty="0" smtClean="0">
                <a:solidFill>
                  <a:srgbClr val="1E7C1E"/>
                </a:solidFill>
                <a:latin typeface="Bell MT" pitchFamily="18" charset="0"/>
              </a:rPr>
              <a:t>  </a:t>
            </a:r>
            <a:endParaRPr lang="es-AR" sz="2400" i="1" dirty="0">
              <a:solidFill>
                <a:srgbClr val="1E7C1E"/>
              </a:solidFill>
              <a:latin typeface="Bell MT" pitchFamily="18" charset="0"/>
            </a:endParaRPr>
          </a:p>
        </p:txBody>
      </p:sp>
    </p:spTree>
    <p:extLst>
      <p:ext uri="{BB962C8B-B14F-4D97-AF65-F5344CB8AC3E}">
        <p14:creationId xmlns:p14="http://schemas.microsoft.com/office/powerpoint/2010/main" val="2765553009"/>
      </p:ext>
    </p:extLst>
  </p:cSld>
  <p:clrMapOvr>
    <a:masterClrMapping/>
  </p:clrMapOvr>
  <mc:AlternateContent xmlns:mc="http://schemas.openxmlformats.org/markup-compatibility/2006" xmlns:p14="http://schemas.microsoft.com/office/powerpoint/2010/main">
    <mc:Choice Requires="p14">
      <p:transition spd="slow" p14:dur="2500">
        <p14:ripple dir="l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3000" r="-3000"/>
          </a:stretch>
        </a:blipFill>
        <a:effectLst/>
      </p:bgPr>
    </p:bg>
    <p:spTree>
      <p:nvGrpSpPr>
        <p:cNvPr id="1" name=""/>
        <p:cNvGrpSpPr/>
        <p:nvPr/>
      </p:nvGrpSpPr>
      <p:grpSpPr>
        <a:xfrm>
          <a:off x="0" y="0"/>
          <a:ext cx="0" cy="0"/>
          <a:chOff x="0" y="0"/>
          <a:chExt cx="0" cy="0"/>
        </a:xfrm>
      </p:grpSpPr>
      <p:sp>
        <p:nvSpPr>
          <p:cNvPr id="4" name="3 CuadroTexto"/>
          <p:cNvSpPr txBox="1"/>
          <p:nvPr/>
        </p:nvSpPr>
        <p:spPr>
          <a:xfrm>
            <a:off x="4014192" y="658720"/>
            <a:ext cx="4374232" cy="5324535"/>
          </a:xfrm>
          <a:prstGeom prst="rect">
            <a:avLst/>
          </a:prstGeom>
          <a:noFill/>
        </p:spPr>
        <p:txBody>
          <a:bodyPr wrap="square" rtlCol="0">
            <a:spAutoFit/>
          </a:bodyPr>
          <a:lstStyle/>
          <a:p>
            <a:r>
              <a:rPr lang="es-ES" sz="2000" i="1" dirty="0" smtClean="0">
                <a:solidFill>
                  <a:srgbClr val="1E7C1E"/>
                </a:solidFill>
                <a:latin typeface="Bell MT" pitchFamily="18" charset="0"/>
              </a:rPr>
              <a:t>Cuando el leñador llego a la cabaña, su esposa lo recibió satisfecha de ver que había regresado sin los niños, sin embargo el hombre estaba muy triste, ella por su parte dijo-ahora estaremos mejor y tendremos más comida, viviremos más tranquilos el leñador nada contesto, se puso a afilar su hacha mientras sus pensamientos se centraban en la suerte de sus desdichados hijos, horas más tarde la puerta se abrió de golpe y Hansel y Gretel entraron y abrazaron a su padre, este sorprendido, los levanto en sus fornidos brazos, los acariciaba y besaba agradecido que hubieran regresado, era tan grande su alegria,que no se percato de que la pérfida madrastra les estaba observando muy molesta.</a:t>
            </a:r>
            <a:endParaRPr lang="es-AR" sz="2000" i="1" dirty="0">
              <a:solidFill>
                <a:srgbClr val="1E7C1E"/>
              </a:solidFill>
              <a:latin typeface="Bell MT" pitchFamily="18" charset="0"/>
            </a:endParaRPr>
          </a:p>
        </p:txBody>
      </p:sp>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1340767"/>
            <a:ext cx="2678166" cy="3960439"/>
          </a:xfrm>
          <a:prstGeom prst="rect">
            <a:avLst/>
          </a:prstGeom>
          <a:effectLst>
            <a:glow rad="127000">
              <a:schemeClr val="accent3">
                <a:lumMod val="60000"/>
                <a:lumOff val="40000"/>
                <a:alpha val="55000"/>
              </a:schemeClr>
            </a:glow>
            <a:softEdge rad="317500"/>
          </a:effectLst>
        </p:spPr>
      </p:pic>
    </p:spTree>
    <p:extLst>
      <p:ext uri="{BB962C8B-B14F-4D97-AF65-F5344CB8AC3E}">
        <p14:creationId xmlns:p14="http://schemas.microsoft.com/office/powerpoint/2010/main" val="403202773"/>
      </p:ext>
    </p:extLst>
  </p:cSld>
  <p:clrMapOvr>
    <a:masterClrMapping/>
  </p:clrMapOvr>
  <mc:AlternateContent xmlns:mc="http://schemas.openxmlformats.org/markup-compatibility/2006" xmlns:p14="http://schemas.microsoft.com/office/powerpoint/2010/main">
    <mc:Choice Requires="p14">
      <p:transition spd="slow" p14:dur="2500">
        <p:wedge/>
      </p:transition>
    </mc:Choice>
    <mc:Fallback xmlns="">
      <p:transition spd="slow">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3000" r="-3000"/>
          </a:stretch>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1902412"/>
            <a:ext cx="3234113" cy="3038756"/>
          </a:xfrm>
          <a:prstGeom prst="rect">
            <a:avLst/>
          </a:prstGeom>
          <a:effectLst>
            <a:glow rad="127000">
              <a:schemeClr val="accent3">
                <a:lumMod val="60000"/>
                <a:lumOff val="40000"/>
                <a:alpha val="55000"/>
              </a:schemeClr>
            </a:glow>
            <a:softEdge rad="317500"/>
          </a:effectLst>
        </p:spPr>
      </p:pic>
      <p:sp>
        <p:nvSpPr>
          <p:cNvPr id="3" name="2 CuadroTexto"/>
          <p:cNvSpPr txBox="1"/>
          <p:nvPr/>
        </p:nvSpPr>
        <p:spPr>
          <a:xfrm>
            <a:off x="4067944" y="638703"/>
            <a:ext cx="4752528" cy="5632311"/>
          </a:xfrm>
          <a:prstGeom prst="rect">
            <a:avLst/>
          </a:prstGeom>
          <a:noFill/>
        </p:spPr>
        <p:txBody>
          <a:bodyPr wrap="square" rtlCol="0">
            <a:spAutoFit/>
          </a:bodyPr>
          <a:lstStyle/>
          <a:p>
            <a:r>
              <a:rPr lang="es-ES" sz="2000" i="1" dirty="0" smtClean="0">
                <a:solidFill>
                  <a:srgbClr val="1E7C1E"/>
                </a:solidFill>
                <a:latin typeface="Bell MT" pitchFamily="18" charset="0"/>
              </a:rPr>
              <a:t>Llegada la noche y cuando los niños dormían, la malvada madrastra increpo a su esposo,-mañana, los volverás a llevar pero esta vez más lejos, ellos no deben volver. Hansel  se había dormido y a la mañana cuando su padre los despertó para llevarlos otra vez al bosque, sospecho que pasaría lo mismo del día anterior,  logro tomar a escondidas un trozo de pan viejo que escondió entre sus ropas; por el camino fue desprendiendo pedacitos de pan para marcar el camino, el leñador los llevo más lejos aún que la primera vez, Hansel espero que su padre se alejara, tomo la manito de Gretel para regresar, hizo un tramo y vio que las miguitas de pan ya no estaban ¿Qué había pasado? Pues que los animales del bosque se las habían comido  y ahora estaban perdidos y sin saber por donde  volver a su casa.</a:t>
            </a:r>
            <a:endParaRPr lang="es-AR" sz="2000" i="1" dirty="0">
              <a:solidFill>
                <a:srgbClr val="1E7C1E"/>
              </a:solidFill>
              <a:latin typeface="Bell MT" pitchFamily="18" charset="0"/>
            </a:endParaRPr>
          </a:p>
        </p:txBody>
      </p:sp>
    </p:spTree>
    <p:extLst>
      <p:ext uri="{BB962C8B-B14F-4D97-AF65-F5344CB8AC3E}">
        <p14:creationId xmlns:p14="http://schemas.microsoft.com/office/powerpoint/2010/main" val="1208275973"/>
      </p:ext>
    </p:extLst>
  </p:cSld>
  <p:clrMapOvr>
    <a:masterClrMapping/>
  </p:clrMapOvr>
  <mc:AlternateContent xmlns:mc="http://schemas.openxmlformats.org/markup-compatibility/2006" xmlns:p14="http://schemas.microsoft.com/office/powerpoint/2010/main">
    <mc:Choice Requires="p14">
      <p:transition spd="slow" p14:dur="35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anim calcmode="lin" valueType="num">
                                      <p:cBhvr>
                                        <p:cTn id="9" dur="2500" fill="hold"/>
                                        <p:tgtEl>
                                          <p:spTgt spid="3"/>
                                        </p:tgtEl>
                                        <p:attrNameLst>
                                          <p:attrName>style.rotation</p:attrName>
                                        </p:attrNameLst>
                                      </p:cBhvr>
                                      <p:tavLst>
                                        <p:tav tm="0">
                                          <p:val>
                                            <p:fltVal val="360"/>
                                          </p:val>
                                        </p:tav>
                                        <p:tav tm="100000">
                                          <p:val>
                                            <p:fltVal val="0"/>
                                          </p:val>
                                        </p:tav>
                                      </p:tavLst>
                                    </p:anim>
                                    <p:animEffect transition="in" filter="fade">
                                      <p:cBhvr>
                                        <p:cTn id="10" dur="2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3000" r="-3000"/>
          </a:stretch>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544" y="1916832"/>
            <a:ext cx="3211418" cy="2880320"/>
          </a:xfrm>
          <a:prstGeom prst="rect">
            <a:avLst/>
          </a:prstGeom>
          <a:effectLst>
            <a:glow rad="127000">
              <a:schemeClr val="accent3">
                <a:lumMod val="60000"/>
                <a:lumOff val="40000"/>
                <a:alpha val="55000"/>
              </a:schemeClr>
            </a:glow>
            <a:softEdge rad="317500"/>
          </a:effectLst>
        </p:spPr>
      </p:pic>
      <p:sp>
        <p:nvSpPr>
          <p:cNvPr id="3" name="2 CuadroTexto"/>
          <p:cNvSpPr txBox="1"/>
          <p:nvPr/>
        </p:nvSpPr>
        <p:spPr>
          <a:xfrm>
            <a:off x="3890763" y="764704"/>
            <a:ext cx="5076056" cy="5632311"/>
          </a:xfrm>
          <a:prstGeom prst="rect">
            <a:avLst/>
          </a:prstGeom>
          <a:noFill/>
        </p:spPr>
        <p:txBody>
          <a:bodyPr wrap="square" rtlCol="0">
            <a:spAutoFit/>
          </a:bodyPr>
          <a:lstStyle/>
          <a:p>
            <a:r>
              <a:rPr lang="es-ES" sz="2000" i="1" dirty="0" smtClean="0">
                <a:solidFill>
                  <a:srgbClr val="1E7C1E"/>
                </a:solidFill>
                <a:latin typeface="Bell MT" pitchFamily="18" charset="0"/>
              </a:rPr>
              <a:t>Hansel, miró a su hermanita que lloraba asustada, la abrazo diciéndole:-no te preocupes, yo encontrare el camino a casa confía en mi. Tomándola de la mano, retomaba una y otra vez por senderos que  los llevaban a uno y otro lado, pero por más que caminaban, no acertaban el sendero correcto , cada vez  era mayor su desorientación, pero para que Gretel no se asustara más de lo que ya estaba  el se mostraba seguro de saber  por donde  iban,  finalmente atravesaron un oscuro pasaje lleno de ramas y matas de plantas que  tapaban un claro en el bosque..</a:t>
            </a:r>
          </a:p>
          <a:p>
            <a:r>
              <a:rPr lang="es-ES" sz="2000" i="1" dirty="0" smtClean="0">
                <a:solidFill>
                  <a:srgbClr val="1E7C1E"/>
                </a:solidFill>
                <a:latin typeface="Bell MT" pitchFamily="18" charset="0"/>
              </a:rPr>
              <a:t>Al salir a este, encontraron una hermosa casita  hecha de masapan,con los techos de chocolate bañados con crema, las ventanas eran de caramelo y decoradas con galletitas dulces,-¡vamos a comer! Dijo la pequeña Gretel,al tiempo que corría hacia la casita seguida de su hermano.</a:t>
            </a:r>
            <a:endParaRPr lang="es-AR" sz="2000" i="1" dirty="0">
              <a:solidFill>
                <a:srgbClr val="1E7C1E"/>
              </a:solidFill>
              <a:latin typeface="Bell MT" pitchFamily="18" charset="0"/>
            </a:endParaRPr>
          </a:p>
        </p:txBody>
      </p:sp>
    </p:spTree>
    <p:extLst>
      <p:ext uri="{BB962C8B-B14F-4D97-AF65-F5344CB8AC3E}">
        <p14:creationId xmlns:p14="http://schemas.microsoft.com/office/powerpoint/2010/main" val="205690606"/>
      </p:ext>
    </p:extLst>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3000" r="-3000"/>
          </a:stretch>
        </a:blip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1492996"/>
            <a:ext cx="3162378" cy="3880219"/>
          </a:xfrm>
          <a:prstGeom prst="rect">
            <a:avLst/>
          </a:prstGeom>
          <a:effectLst>
            <a:glow rad="127000">
              <a:schemeClr val="accent3">
                <a:lumMod val="60000"/>
                <a:lumOff val="40000"/>
                <a:alpha val="55000"/>
              </a:schemeClr>
            </a:glow>
            <a:softEdge rad="317500"/>
          </a:effectLst>
        </p:spPr>
      </p:pic>
      <p:sp>
        <p:nvSpPr>
          <p:cNvPr id="5" name="4 CuadroTexto"/>
          <p:cNvSpPr txBox="1"/>
          <p:nvPr/>
        </p:nvSpPr>
        <p:spPr>
          <a:xfrm>
            <a:off x="4140340" y="664234"/>
            <a:ext cx="4608124" cy="5940088"/>
          </a:xfrm>
          <a:prstGeom prst="rect">
            <a:avLst/>
          </a:prstGeom>
          <a:noFill/>
        </p:spPr>
        <p:txBody>
          <a:bodyPr wrap="square" rtlCol="0">
            <a:spAutoFit/>
          </a:bodyPr>
          <a:lstStyle/>
          <a:p>
            <a:r>
              <a:rPr lang="es-ES" sz="2000" i="1" dirty="0" smtClean="0">
                <a:solidFill>
                  <a:srgbClr val="1E7C1E"/>
                </a:solidFill>
                <a:latin typeface="Bell MT" pitchFamily="18" charset="0"/>
              </a:rPr>
              <a:t>Los niños llegaron hasta la casita y maravillados, comenzaron a arrancar trozos de dulces para comerselos;se abrió la puerta de la casita y una dulce anciana salió  y les dijo:-niños porque están comiéndose mi casita,Hansel respondió,-estamos perdidos y tenemos mucho hambre, vimos la casita ,pero no pensamos  que alguien viviera en ella, la anciana respondió:-vengan, vengan, entren que les voy a dar de comer ,no deben comerse mi casita, aquí podrán descansar y luego  les enseñare el camino para que puedan llegar al poblado y de allí  encuentre su casa, imagino que sus padres los deben de estar buscando también. La anciana los sentó a la mesa y les dio de comer todo cuanto quiesieron,luego les vino el sueño por el cansancio de caminar toda la tarde, la viejecita los acostó en su cama y se durmieron. </a:t>
            </a:r>
            <a:endParaRPr lang="es-AR" sz="2400" i="1" dirty="0">
              <a:solidFill>
                <a:srgbClr val="1E7C1E"/>
              </a:solidFill>
              <a:latin typeface="Bell MT" pitchFamily="18" charset="0"/>
            </a:endParaRPr>
          </a:p>
        </p:txBody>
      </p:sp>
    </p:spTree>
    <p:extLst>
      <p:ext uri="{BB962C8B-B14F-4D97-AF65-F5344CB8AC3E}">
        <p14:creationId xmlns:p14="http://schemas.microsoft.com/office/powerpoint/2010/main" val="18091975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25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8" dur="125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9" dur="1250" accel="50000" fill="hold">
                                          <p:stCondLst>
                                            <p:cond delay="1250"/>
                                          </p:stCondLst>
                                        </p:cTn>
                                        <p:tgtEl>
                                          <p:spTgt spid="5"/>
                                        </p:tgtEl>
                                        <p:attrNameLst>
                                          <p:attrName>ppt_w</p:attrName>
                                        </p:attrNameLst>
                                      </p:cBhvr>
                                      <p:tavLst>
                                        <p:tav tm="0">
                                          <p:val>
                                            <p:strVal val="#ppt_w*.05"/>
                                          </p:val>
                                        </p:tav>
                                        <p:tav tm="100000">
                                          <p:val>
                                            <p:strVal val="#ppt_w"/>
                                          </p:val>
                                        </p:tav>
                                      </p:tavLst>
                                    </p:anim>
                                    <p:anim calcmode="lin" valueType="num">
                                      <p:cBhvr>
                                        <p:cTn id="10" dur="2500" fill="hold"/>
                                        <p:tgtEl>
                                          <p:spTgt spid="5"/>
                                        </p:tgtEl>
                                        <p:attrNameLst>
                                          <p:attrName>ppt_h</p:attrName>
                                        </p:attrNameLst>
                                      </p:cBhvr>
                                      <p:tavLst>
                                        <p:tav tm="0">
                                          <p:val>
                                            <p:strVal val="#ppt_h"/>
                                          </p:val>
                                        </p:tav>
                                        <p:tav tm="100000">
                                          <p:val>
                                            <p:strVal val="#ppt_h"/>
                                          </p:val>
                                        </p:tav>
                                      </p:tavLst>
                                    </p:anim>
                                    <p:anim calcmode="lin" valueType="num">
                                      <p:cBhvr>
                                        <p:cTn id="11" dur="125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2" dur="125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3" dur="1250" accel="50000" fill="hold">
                                          <p:stCondLst>
                                            <p:cond delay="1250"/>
                                          </p:stCondLst>
                                        </p:cTn>
                                        <p:tgtEl>
                                          <p:spTgt spid="5"/>
                                        </p:tgtEl>
                                        <p:attrNameLst>
                                          <p:attrName>ppt_y</p:attrName>
                                        </p:attrNameLst>
                                      </p:cBhvr>
                                      <p:tavLst>
                                        <p:tav tm="0">
                                          <p:val>
                                            <p:strVal val="#ppt_y+.1"/>
                                          </p:val>
                                        </p:tav>
                                        <p:tav tm="100000">
                                          <p:val>
                                            <p:strVal val="#ppt_y"/>
                                          </p:val>
                                        </p:tav>
                                      </p:tavLst>
                                    </p:anim>
                                    <p:animEffect transition="in" filter="fade">
                                      <p:cBhvr>
                                        <p:cTn id="14" dur="2500" decel="50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3000" r="-3000"/>
          </a:stretch>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2036164"/>
            <a:ext cx="3020374" cy="2820419"/>
          </a:xfrm>
          <a:prstGeom prst="rect">
            <a:avLst/>
          </a:prstGeom>
          <a:effectLst>
            <a:glow rad="127000">
              <a:schemeClr val="accent3">
                <a:lumMod val="60000"/>
                <a:lumOff val="40000"/>
                <a:alpha val="55000"/>
              </a:schemeClr>
            </a:glow>
            <a:softEdge rad="317500"/>
          </a:effectLst>
        </p:spPr>
      </p:pic>
      <p:sp>
        <p:nvSpPr>
          <p:cNvPr id="3" name="2 CuadroTexto"/>
          <p:cNvSpPr txBox="1"/>
          <p:nvPr/>
        </p:nvSpPr>
        <p:spPr>
          <a:xfrm>
            <a:off x="3942719" y="937994"/>
            <a:ext cx="4824536" cy="5016758"/>
          </a:xfrm>
          <a:prstGeom prst="rect">
            <a:avLst/>
          </a:prstGeom>
          <a:noFill/>
        </p:spPr>
        <p:txBody>
          <a:bodyPr wrap="square" rtlCol="0">
            <a:spAutoFit/>
          </a:bodyPr>
          <a:lstStyle/>
          <a:p>
            <a:r>
              <a:rPr lang="es-ES" sz="2000" i="1" dirty="0" smtClean="0">
                <a:solidFill>
                  <a:srgbClr val="1E7C1E"/>
                </a:solidFill>
                <a:latin typeface="Bell MT" pitchFamily="18" charset="0"/>
              </a:rPr>
              <a:t>A la mañana siguiente Hansel despertó encerrado en una gran caja de madera con una ventanita con reja, se asomo y vio a su hermanita fregando los pisos y a la dulce anciana trasformada en una  horrenda bruja de voz chillona que decía a Gretel,-limpia bien los pisos luego asearas la cocina ,lavaras  los platos y pulirás  la plata ,desde ahora este será tu trabajo y ya no saldrás de aquí, en cuento a tu hermano lo engordare y me lo comeré, miró  la gran caja y vio que Hansel la  obserbava,entonces exclamo-¡ah! veo que has despertado y has escuchado todo, mejor así, desde hoy comerás todo lo que yo te de y sin chistar, no saldrás de allí ,hasta que estés bien gordito  ji ; ji ; ji ; ji ; ji ; ji , reía la malvada bruja mientras se frotaba las manos.</a:t>
            </a:r>
            <a:endParaRPr lang="es-AR" sz="2000" i="1" dirty="0">
              <a:solidFill>
                <a:srgbClr val="1E7C1E"/>
              </a:solidFill>
              <a:latin typeface="Bell MT" pitchFamily="18" charset="0"/>
            </a:endParaRPr>
          </a:p>
        </p:txBody>
      </p:sp>
    </p:spTree>
    <p:extLst>
      <p:ext uri="{BB962C8B-B14F-4D97-AF65-F5344CB8AC3E}">
        <p14:creationId xmlns:p14="http://schemas.microsoft.com/office/powerpoint/2010/main" val="88096693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500" fill="hold"/>
                                        <p:tgtEl>
                                          <p:spTgt spid="3"/>
                                        </p:tgtEl>
                                        <p:attrNameLst>
                                          <p:attrName>ppt_w</p:attrName>
                                        </p:attrNameLst>
                                      </p:cBhvr>
                                      <p:tavLst>
                                        <p:tav tm="0">
                                          <p:val>
                                            <p:fltVal val="0"/>
                                          </p:val>
                                        </p:tav>
                                        <p:tav tm="100000">
                                          <p:val>
                                            <p:strVal val="#ppt_w"/>
                                          </p:val>
                                        </p:tav>
                                      </p:tavLst>
                                    </p:anim>
                                    <p:anim calcmode="lin" valueType="num">
                                      <p:cBhvr>
                                        <p:cTn id="8" dur="3500" fill="hold"/>
                                        <p:tgtEl>
                                          <p:spTgt spid="3"/>
                                        </p:tgtEl>
                                        <p:attrNameLst>
                                          <p:attrName>ppt_h</p:attrName>
                                        </p:attrNameLst>
                                      </p:cBhvr>
                                      <p:tavLst>
                                        <p:tav tm="0">
                                          <p:val>
                                            <p:fltVal val="0"/>
                                          </p:val>
                                        </p:tav>
                                        <p:tav tm="100000">
                                          <p:val>
                                            <p:strVal val="#ppt_h"/>
                                          </p:val>
                                        </p:tav>
                                      </p:tavLst>
                                    </p:anim>
                                    <p:anim calcmode="lin" valueType="num">
                                      <p:cBhvr>
                                        <p:cTn id="9" dur="35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35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3000" r="-3000"/>
          </a:stretch>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869" y="1844824"/>
            <a:ext cx="3176781" cy="2987526"/>
          </a:xfrm>
          <a:prstGeom prst="rect">
            <a:avLst/>
          </a:prstGeom>
          <a:effectLst>
            <a:glow rad="127000">
              <a:schemeClr val="accent3">
                <a:lumMod val="60000"/>
                <a:lumOff val="40000"/>
                <a:alpha val="55000"/>
              </a:schemeClr>
            </a:glow>
            <a:softEdge rad="317500"/>
          </a:effectLst>
        </p:spPr>
      </p:pic>
      <p:sp>
        <p:nvSpPr>
          <p:cNvPr id="3" name="2 Rectángulo"/>
          <p:cNvSpPr/>
          <p:nvPr/>
        </p:nvSpPr>
        <p:spPr>
          <a:xfrm>
            <a:off x="1493270" y="2348880"/>
            <a:ext cx="652285" cy="773683"/>
          </a:xfrm>
          <a:prstGeom prst="rect">
            <a:avLst/>
          </a:prstGeom>
          <a:blipFill>
            <a:blip r:embed="rId4"/>
            <a:stretch>
              <a:fillRect/>
            </a:stretch>
          </a:blipFill>
          <a:ln w="38100" cap="rnd">
            <a:solidFill>
              <a:srgbClr val="6A55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p>
        </p:txBody>
      </p:sp>
      <p:sp>
        <p:nvSpPr>
          <p:cNvPr id="4" name="3 CuadroTexto"/>
          <p:cNvSpPr txBox="1"/>
          <p:nvPr/>
        </p:nvSpPr>
        <p:spPr>
          <a:xfrm>
            <a:off x="4067944" y="522431"/>
            <a:ext cx="4824536" cy="5940088"/>
          </a:xfrm>
          <a:prstGeom prst="rect">
            <a:avLst/>
          </a:prstGeom>
          <a:noFill/>
        </p:spPr>
        <p:txBody>
          <a:bodyPr wrap="square" rtlCol="0">
            <a:spAutoFit/>
          </a:bodyPr>
          <a:lstStyle/>
          <a:p>
            <a:r>
              <a:rPr lang="es-ES" sz="2000" i="1" dirty="0" smtClean="0">
                <a:solidFill>
                  <a:srgbClr val="1E7C1E"/>
                </a:solidFill>
                <a:latin typeface="Bell MT" pitchFamily="18" charset="0"/>
              </a:rPr>
              <a:t>Todos los días la bruja  le llevaba abundante comida a Hansel,abria la pequeña puerta con una llave que guardaba en su delantal dejaba la comida y volvía a cerrar, se aseguraba de que el niño comiera todo mirando por la diminuta ventana, luego hacia que el niño acercara un brazo a la reja de la ventanita  ,se lo tocaba y decía:-todavía estas flaco mañana comerás más, luego arengaba a la pequeña Gretel con el aseo de la casa.</a:t>
            </a:r>
          </a:p>
          <a:p>
            <a:r>
              <a:rPr lang="es-ES" sz="2000" i="1" dirty="0" smtClean="0">
                <a:solidFill>
                  <a:srgbClr val="1E7C1E"/>
                </a:solidFill>
                <a:latin typeface="Bell MT" pitchFamily="18" charset="0"/>
              </a:rPr>
              <a:t>Por su parte Hansel que era un chiquillo muy despierto, comía todo sin dejar desperdicios, había encontrado en la caja una pequeña rama seca del grosor de su brazo y como se había dado cuenta que la bruja no veía bien, astutamente cada vez que la bruja le pedía que acercara el brazo, el pasaba la rama por la manga de su camisa y le hacia creer  que era su brazo lo que ella tocaba.</a:t>
            </a:r>
            <a:endParaRPr lang="es-AR" sz="2000" i="1" dirty="0">
              <a:solidFill>
                <a:srgbClr val="1E7C1E"/>
              </a:solidFill>
              <a:latin typeface="Bell MT" pitchFamily="18" charset="0"/>
            </a:endParaRPr>
          </a:p>
        </p:txBody>
      </p:sp>
    </p:spTree>
    <p:extLst>
      <p:ext uri="{BB962C8B-B14F-4D97-AF65-F5344CB8AC3E}">
        <p14:creationId xmlns:p14="http://schemas.microsoft.com/office/powerpoint/2010/main" val="2651082383"/>
      </p:ext>
    </p:extLst>
  </p:cSld>
  <p:clrMapOvr>
    <a:masterClrMapping/>
  </p:clrMapOvr>
  <mc:AlternateContent xmlns:mc="http://schemas.openxmlformats.org/markup-compatibility/2006" xmlns:p14="http://schemas.microsoft.com/office/powerpoint/2010/main">
    <mc:Choice Requires="p14">
      <p:transition spd="slow" p14:dur="250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3000" r="-3000"/>
          </a:stretch>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1628800"/>
            <a:ext cx="2664296" cy="3542947"/>
          </a:xfrm>
          <a:prstGeom prst="rect">
            <a:avLst/>
          </a:prstGeom>
          <a:effectLst>
            <a:glow rad="127000">
              <a:schemeClr val="accent3">
                <a:lumMod val="60000"/>
                <a:lumOff val="40000"/>
                <a:alpha val="55000"/>
              </a:schemeClr>
            </a:glow>
            <a:softEdge rad="317500"/>
          </a:effectLst>
        </p:spPr>
      </p:pic>
      <p:sp>
        <p:nvSpPr>
          <p:cNvPr id="3" name="2 CuadroTexto"/>
          <p:cNvSpPr txBox="1"/>
          <p:nvPr/>
        </p:nvSpPr>
        <p:spPr>
          <a:xfrm>
            <a:off x="3862505" y="653141"/>
            <a:ext cx="4752528" cy="5940088"/>
          </a:xfrm>
          <a:prstGeom prst="rect">
            <a:avLst/>
          </a:prstGeom>
          <a:noFill/>
        </p:spPr>
        <p:txBody>
          <a:bodyPr wrap="square" rtlCol="0">
            <a:spAutoFit/>
          </a:bodyPr>
          <a:lstStyle/>
          <a:p>
            <a:r>
              <a:rPr lang="es-ES" sz="2000" i="1" dirty="0" smtClean="0">
                <a:solidFill>
                  <a:srgbClr val="1E7C1E"/>
                </a:solidFill>
                <a:latin typeface="Bell MT" pitchFamily="18" charset="0"/>
              </a:rPr>
              <a:t>Pasaron los días y en los momentos que Gretel descansaba se sentaba a conversar a través de la ventanita  con Hansel,entre los dos tramaron un plan, fue así que una mañana cerca de mediodía la bruja llevo de comer al niño, cuando le ordeno mostrar el brazo, este saco el verdadero y no la rama con la que acostumbraba a engañar a la malvada mujer, esta complacida dijo:-ya estas listo, fue hasta un horno de buen tamaño que tenia, a un lado de la casa, llevo a empellones a Gretel para que le juntara leña ,la bruja abrió la puerta  del horno para ir metiendo la leña  que la niña le iba pasando, en un descuido cuando se agacho para acomodar los trozos de leña,Gretel  le dio tal empujón que la metió de cabeza en el horno, arrebató la llave del bolsillo del delantal, para liberar a su hermano y luego cerro la puerta atascándola  para que la bruja no pudiera salir. </a:t>
            </a:r>
            <a:endParaRPr lang="es-AR" sz="2000" i="1" dirty="0">
              <a:solidFill>
                <a:srgbClr val="1E7C1E"/>
              </a:solidFill>
              <a:latin typeface="Bell MT" pitchFamily="18" charset="0"/>
            </a:endParaRPr>
          </a:p>
        </p:txBody>
      </p:sp>
    </p:spTree>
    <p:extLst>
      <p:ext uri="{BB962C8B-B14F-4D97-AF65-F5344CB8AC3E}">
        <p14:creationId xmlns:p14="http://schemas.microsoft.com/office/powerpoint/2010/main" val="977291612"/>
      </p:ext>
    </p:extLst>
  </p:cSld>
  <p:clrMapOvr>
    <a:masterClrMapping/>
  </p:clrMapOvr>
  <mc:AlternateContent xmlns:mc="http://schemas.openxmlformats.org/markup-compatibility/2006" xmlns:p14="http://schemas.microsoft.com/office/powerpoint/2010/main">
    <mc:Choice Requires="p14">
      <p:transition spd="slow" p14:dur="30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
                                        <p:tgtEl>
                                          <p:spTgt spid="3"/>
                                        </p:tgtEl>
                                      </p:cBhvr>
                                    </p:animEffect>
                                    <p:anim calcmode="lin" valueType="num">
                                      <p:cBhvr>
                                        <p:cTn id="8" dur="800" fill="hold"/>
                                        <p:tgtEl>
                                          <p:spTgt spid="3"/>
                                        </p:tgtEl>
                                        <p:attrNameLst>
                                          <p:attrName>ppt_x</p:attrName>
                                        </p:attrNameLst>
                                      </p:cBhvr>
                                      <p:tavLst>
                                        <p:tav tm="0">
                                          <p:val>
                                            <p:strVal val="#ppt_x"/>
                                          </p:val>
                                        </p:tav>
                                        <p:tav tm="100000">
                                          <p:val>
                                            <p:strVal val="#ppt_x"/>
                                          </p:val>
                                        </p:tav>
                                      </p:tavLst>
                                    </p:anim>
                                    <p:anim calcmode="lin" valueType="num">
                                      <p:cBhvr>
                                        <p:cTn id="9" dur="800" fill="hold"/>
                                        <p:tgtEl>
                                          <p:spTgt spid="3"/>
                                        </p:tgtEl>
                                        <p:attrNameLst>
                                          <p:attrName>ppt_y</p:attrName>
                                        </p:attrNameLst>
                                      </p:cBhvr>
                                      <p:tavLst>
                                        <p:tav tm="0">
                                          <p:val>
                                            <p:strVal val="#ppt_y+0.31"/>
                                          </p:val>
                                        </p:tav>
                                        <p:tav tm="100000">
                                          <p:val>
                                            <p:strVal val="#ppt_y+0.31"/>
                                          </p:val>
                                        </p:tav>
                                      </p:tavLst>
                                    </p:anim>
                                    <p:anim calcmode="lin" valueType="num">
                                      <p:cBhvr>
                                        <p:cTn id="10" dur="1200" decel="50000" fill="hold">
                                          <p:stCondLst>
                                            <p:cond delay="800"/>
                                          </p:stCondLst>
                                        </p:cTn>
                                        <p:tgtEl>
                                          <p:spTgt spid="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1200" decel="50000" fill="hold">
                                          <p:stCondLst>
                                            <p:cond delay="800"/>
                                          </p:stCondLst>
                                        </p:cTn>
                                        <p:tgtEl>
                                          <p:spTgt spid="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3000" r="-3000"/>
          </a:stretch>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180" y="1628800"/>
            <a:ext cx="3195003" cy="3312368"/>
          </a:xfrm>
          <a:prstGeom prst="rect">
            <a:avLst/>
          </a:prstGeom>
          <a:effectLst>
            <a:glow rad="127000">
              <a:schemeClr val="accent3">
                <a:lumMod val="60000"/>
                <a:lumOff val="40000"/>
                <a:alpha val="55000"/>
              </a:schemeClr>
            </a:glow>
            <a:softEdge rad="317500"/>
          </a:effectLst>
        </p:spPr>
      </p:pic>
      <p:sp>
        <p:nvSpPr>
          <p:cNvPr id="3" name="2 CuadroTexto"/>
          <p:cNvSpPr txBox="1"/>
          <p:nvPr/>
        </p:nvSpPr>
        <p:spPr>
          <a:xfrm>
            <a:off x="4231673" y="692696"/>
            <a:ext cx="4320480" cy="5632311"/>
          </a:xfrm>
          <a:prstGeom prst="rect">
            <a:avLst/>
          </a:prstGeom>
          <a:noFill/>
        </p:spPr>
        <p:txBody>
          <a:bodyPr wrap="square" rtlCol="0">
            <a:spAutoFit/>
          </a:bodyPr>
          <a:lstStyle/>
          <a:p>
            <a:r>
              <a:rPr lang="es-ES" sz="2000" i="1" dirty="0" smtClean="0">
                <a:solidFill>
                  <a:srgbClr val="1E7C1E"/>
                </a:solidFill>
                <a:latin typeface="Bell MT" pitchFamily="18" charset="0"/>
              </a:rPr>
              <a:t>Gretel corrió hacia la casa, abrió la caja en la que se encontraba su hermano, antes de salir de la casa, Hansel tomo de la alacena una bolsa con monedas de oro que tenia la bruja, no lo hizo con la idea de robar, si no para cobrar por todo el trabajo que había echo su hermanita Gretel y por su injusto encierro .Salieron corriendo hacia el bosque, tomaron un recodo en el camino ; Hansel reconoció la zona y finalmente logro  encontrar el camino exacto para llegar a su casa, iban alegres y felices, cada tanto Gretel soltaba una risita contándole a Hansel como había metido en el horno a la bruja antes de que lo encendiera e imaginaba la rabieta de la vieja tratando de salir, por momentos tenían que detenerse por que la risa no los dejaba continuar. </a:t>
            </a:r>
            <a:endParaRPr lang="es-AR" sz="2000" i="1" dirty="0">
              <a:solidFill>
                <a:srgbClr val="1E7C1E"/>
              </a:solidFill>
              <a:latin typeface="Bell MT" pitchFamily="18" charset="0"/>
            </a:endParaRPr>
          </a:p>
        </p:txBody>
      </p:sp>
    </p:spTree>
    <p:extLst>
      <p:ext uri="{BB962C8B-B14F-4D97-AF65-F5344CB8AC3E}">
        <p14:creationId xmlns:p14="http://schemas.microsoft.com/office/powerpoint/2010/main" val="2276489094"/>
      </p:ext>
    </p:extLst>
  </p:cSld>
  <p:clrMapOvr>
    <a:masterClrMapping/>
  </p:clrMapOvr>
  <mc:AlternateContent xmlns:mc="http://schemas.openxmlformats.org/markup-compatibility/2006" xmlns:p14="http://schemas.microsoft.com/office/powerpoint/2010/main">
    <mc:Choice Requires="p14">
      <p:transition spd="slow" p14:dur="25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3000" r="-3000"/>
          </a:stretch>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1484784"/>
            <a:ext cx="2587460" cy="3889226"/>
          </a:xfrm>
          <a:prstGeom prst="rect">
            <a:avLst/>
          </a:prstGeom>
          <a:effectLst>
            <a:glow rad="127000">
              <a:schemeClr val="accent3">
                <a:lumMod val="60000"/>
                <a:lumOff val="40000"/>
                <a:alpha val="55000"/>
              </a:schemeClr>
            </a:glow>
            <a:softEdge rad="317500"/>
          </a:effectLst>
        </p:spPr>
      </p:pic>
      <p:sp>
        <p:nvSpPr>
          <p:cNvPr id="3" name="2 CuadroTexto"/>
          <p:cNvSpPr txBox="1"/>
          <p:nvPr/>
        </p:nvSpPr>
        <p:spPr>
          <a:xfrm>
            <a:off x="3995936" y="1268760"/>
            <a:ext cx="4608512" cy="4708981"/>
          </a:xfrm>
          <a:prstGeom prst="rect">
            <a:avLst/>
          </a:prstGeom>
          <a:noFill/>
        </p:spPr>
        <p:txBody>
          <a:bodyPr wrap="square" rtlCol="0">
            <a:spAutoFit/>
          </a:bodyPr>
          <a:lstStyle/>
          <a:p>
            <a:r>
              <a:rPr lang="es-ES" sz="2000" i="1" dirty="0" smtClean="0">
                <a:solidFill>
                  <a:srgbClr val="1E7C1E"/>
                </a:solidFill>
                <a:latin typeface="Bell MT" pitchFamily="18" charset="0"/>
              </a:rPr>
              <a:t>El leñador que estaba muy triste  por la ausencia de sus hijos ,casi no hablaba con su mujer ,pasaba las horas en silencio, solo se oían cada tanto los golpes de su hacha cortando troncos de  madera para hacer leña, entro a su casa a la hora del almuerzo, escuchó entonces la algarabía de las voces de niños que venían de afuera, abrió la puerta y se encontró con Hansel y  Gretel que llegaban a su encuentro, su rostro se ilumino de alegria,los abrazo, los acaricio y les pidió perdón, por su parte los niños le contaron la aventura que habían vivido, le dieron a su padre la bolsa con las monedas de oro y este les prometió nunca más volver a abandonarlos.</a:t>
            </a:r>
            <a:endParaRPr lang="es-AR" sz="2000" i="1" dirty="0">
              <a:solidFill>
                <a:srgbClr val="1E7C1E"/>
              </a:solidFill>
              <a:latin typeface="Bell MT" pitchFamily="18" charset="0"/>
            </a:endParaRPr>
          </a:p>
        </p:txBody>
      </p:sp>
      <p:sp>
        <p:nvSpPr>
          <p:cNvPr id="4" name="3 CuadroTexto"/>
          <p:cNvSpPr txBox="1"/>
          <p:nvPr/>
        </p:nvSpPr>
        <p:spPr>
          <a:xfrm>
            <a:off x="7559824" y="5842138"/>
            <a:ext cx="1584176" cy="646331"/>
          </a:xfrm>
          <a:prstGeom prst="rect">
            <a:avLst/>
          </a:prstGeom>
          <a:noFill/>
        </p:spPr>
        <p:txBody>
          <a:bodyPr wrap="square" rtlCol="0">
            <a:spAutoFit/>
          </a:bodyPr>
          <a:lstStyle/>
          <a:p>
            <a:r>
              <a:rPr lang="es-ES" sz="3600" i="1" dirty="0" smtClean="0">
                <a:solidFill>
                  <a:srgbClr val="1E7C1E"/>
                </a:solidFill>
                <a:latin typeface="Bell MT" pitchFamily="18" charset="0"/>
              </a:rPr>
              <a:t>Fin</a:t>
            </a:r>
            <a:endParaRPr lang="es-AR" sz="3600" i="1" dirty="0">
              <a:solidFill>
                <a:srgbClr val="1E7C1E"/>
              </a:solidFill>
              <a:latin typeface="Bell MT" pitchFamily="18" charset="0"/>
            </a:endParaRPr>
          </a:p>
        </p:txBody>
      </p:sp>
    </p:spTree>
    <p:extLst>
      <p:ext uri="{BB962C8B-B14F-4D97-AF65-F5344CB8AC3E}">
        <p14:creationId xmlns:p14="http://schemas.microsoft.com/office/powerpoint/2010/main" val="2939681011"/>
      </p:ext>
    </p:extLst>
  </p:cSld>
  <p:clrMapOvr>
    <a:masterClrMapping/>
  </p:clrMapOvr>
  <mc:AlternateContent xmlns:mc="http://schemas.openxmlformats.org/markup-compatibility/2006" xmlns:p14="http://schemas.microsoft.com/office/powerpoint/2010/main">
    <mc:Choice Requires="p14">
      <p:transition spd="slow" p14:dur="25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l="-3000" r="-3000"/>
          </a:stretch>
        </a:blip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1700808"/>
            <a:ext cx="2795562" cy="3223591"/>
          </a:xfrm>
          <a:prstGeom prst="rect">
            <a:avLst/>
          </a:prstGeom>
        </p:spPr>
      </p:pic>
      <p:pic>
        <p:nvPicPr>
          <p:cNvPr id="5" name="4 Image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89558" y="2436257"/>
            <a:ext cx="1151559" cy="625847"/>
          </a:xfrm>
          <a:prstGeom prst="rect">
            <a:avLst/>
          </a:prstGeom>
        </p:spPr>
      </p:pic>
      <p:sp>
        <p:nvSpPr>
          <p:cNvPr id="6" name="5 CuadroTexto"/>
          <p:cNvSpPr txBox="1"/>
          <p:nvPr/>
        </p:nvSpPr>
        <p:spPr>
          <a:xfrm>
            <a:off x="4644008" y="1700808"/>
            <a:ext cx="3816424" cy="2246769"/>
          </a:xfrm>
          <a:prstGeom prst="rect">
            <a:avLst/>
          </a:prstGeom>
          <a:noFill/>
        </p:spPr>
        <p:txBody>
          <a:bodyPr wrap="square" rtlCol="0">
            <a:spAutoFit/>
          </a:bodyPr>
          <a:lstStyle/>
          <a:p>
            <a:r>
              <a:rPr lang="es-ES" sz="2000" i="1" dirty="0" smtClean="0">
                <a:solidFill>
                  <a:srgbClr val="1E7C1E"/>
                </a:solidFill>
                <a:latin typeface="Bell MT" pitchFamily="18" charset="0"/>
              </a:rPr>
              <a:t>Diseño: Andrés Vázquez</a:t>
            </a:r>
          </a:p>
          <a:p>
            <a:endParaRPr lang="es-ES" sz="2000" i="1" dirty="0">
              <a:solidFill>
                <a:srgbClr val="1E7C1E"/>
              </a:solidFill>
              <a:latin typeface="Bell MT" pitchFamily="18" charset="0"/>
            </a:endParaRPr>
          </a:p>
          <a:p>
            <a:r>
              <a:rPr lang="es-ES" sz="2000" i="1" dirty="0" smtClean="0">
                <a:solidFill>
                  <a:srgbClr val="1E7C1E"/>
                </a:solidFill>
                <a:latin typeface="Bell MT" pitchFamily="18" charset="0"/>
              </a:rPr>
              <a:t>Imágenes: Internet</a:t>
            </a:r>
          </a:p>
          <a:p>
            <a:endParaRPr lang="es-ES" sz="2000" i="1" dirty="0">
              <a:solidFill>
                <a:srgbClr val="1E7C1E"/>
              </a:solidFill>
              <a:latin typeface="Bell MT" pitchFamily="18" charset="0"/>
            </a:endParaRPr>
          </a:p>
          <a:p>
            <a:r>
              <a:rPr lang="es-ES" sz="2000" i="1" dirty="0" smtClean="0">
                <a:solidFill>
                  <a:srgbClr val="1E7C1E"/>
                </a:solidFill>
                <a:latin typeface="Bell MT" pitchFamily="18" charset="0"/>
              </a:rPr>
              <a:t>Autor cuento: Los hermanos  Grimm</a:t>
            </a:r>
          </a:p>
          <a:p>
            <a:endParaRPr lang="es-ES" sz="2000" i="1" dirty="0">
              <a:solidFill>
                <a:srgbClr val="1E7C1E"/>
              </a:solidFill>
              <a:latin typeface="Bell MT" pitchFamily="18" charset="0"/>
            </a:endParaRPr>
          </a:p>
          <a:p>
            <a:r>
              <a:rPr lang="es-ES" sz="2000" i="1" dirty="0" smtClean="0">
                <a:solidFill>
                  <a:srgbClr val="1E7C1E"/>
                </a:solidFill>
                <a:latin typeface="Bell MT" pitchFamily="18" charset="0"/>
              </a:rPr>
              <a:t>Música: infantil</a:t>
            </a:r>
            <a:endParaRPr lang="es-AR" sz="2000" i="1" dirty="0">
              <a:solidFill>
                <a:srgbClr val="1E7C1E"/>
              </a:solidFill>
              <a:latin typeface="Bell MT" pitchFamily="18" charset="0"/>
            </a:endParaRPr>
          </a:p>
        </p:txBody>
      </p:sp>
      <p:sp>
        <p:nvSpPr>
          <p:cNvPr id="7" name="6 CuadroTexto"/>
          <p:cNvSpPr txBox="1"/>
          <p:nvPr/>
        </p:nvSpPr>
        <p:spPr>
          <a:xfrm>
            <a:off x="5148064" y="4924399"/>
            <a:ext cx="3312368" cy="954107"/>
          </a:xfrm>
          <a:prstGeom prst="rect">
            <a:avLst/>
          </a:prstGeom>
          <a:noFill/>
        </p:spPr>
        <p:txBody>
          <a:bodyPr wrap="square" rtlCol="0">
            <a:spAutoFit/>
          </a:bodyPr>
          <a:lstStyle/>
          <a:p>
            <a:r>
              <a:rPr lang="es-ES" sz="2800" i="1" dirty="0" smtClean="0">
                <a:solidFill>
                  <a:srgbClr val="1E7C1E"/>
                </a:solidFill>
                <a:latin typeface="Bell MT" pitchFamily="18" charset="0"/>
              </a:rPr>
              <a:t>Que tengas un </a:t>
            </a:r>
          </a:p>
          <a:p>
            <a:r>
              <a:rPr lang="es-ES" sz="2800" i="1" dirty="0" smtClean="0">
                <a:solidFill>
                  <a:srgbClr val="1E7C1E"/>
                </a:solidFill>
                <a:latin typeface="Bell MT" pitchFamily="18" charset="0"/>
              </a:rPr>
              <a:t>estupendo día</a:t>
            </a:r>
            <a:endParaRPr lang="es-AR" sz="2800" i="1" dirty="0">
              <a:solidFill>
                <a:srgbClr val="1E7C1E"/>
              </a:solidFill>
              <a:latin typeface="Bell MT" pitchFamily="18" charset="0"/>
            </a:endParaRPr>
          </a:p>
        </p:txBody>
      </p:sp>
    </p:spTree>
    <p:extLst>
      <p:ext uri="{BB962C8B-B14F-4D97-AF65-F5344CB8AC3E}">
        <p14:creationId xmlns:p14="http://schemas.microsoft.com/office/powerpoint/2010/main" val="2563318015"/>
      </p:ext>
    </p:extLst>
  </p:cSld>
  <p:clrMapOvr>
    <a:masterClrMapping/>
  </p:clrMapOvr>
  <mc:AlternateContent xmlns:mc="http://schemas.openxmlformats.org/markup-compatibility/2006" xmlns:p14="http://schemas.microsoft.com/office/powerpoint/2010/main">
    <mc:Choice Requires="p14">
      <p:transition spd="slow" p14:dur="2750">
        <p:wheel spokes="1"/>
      </p:transition>
    </mc:Choice>
    <mc:Fallback xmlns="">
      <p:transition spd="slow">
        <p:wheel spokes="1"/>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200" decel="100000"/>
                                        <p:tgtEl>
                                          <p:spTgt spid="6">
                                            <p:txEl>
                                              <p:pRg st="0" end="0"/>
                                            </p:txEl>
                                          </p:spTgt>
                                        </p:tgtEl>
                                      </p:cBhvr>
                                    </p:animEffect>
                                    <p:anim calcmode="lin" valueType="num">
                                      <p:cBhvr>
                                        <p:cTn id="8" dur="2200" decel="100000" fill="hold"/>
                                        <p:tgtEl>
                                          <p:spTgt spid="6">
                                            <p:txEl>
                                              <p:pRg st="0" end="0"/>
                                            </p:txEl>
                                          </p:spTgt>
                                        </p:tgtEl>
                                        <p:attrNameLst>
                                          <p:attrName>style.rotation</p:attrName>
                                        </p:attrNameLst>
                                      </p:cBhvr>
                                      <p:tavLst>
                                        <p:tav tm="0">
                                          <p:val>
                                            <p:fltVal val="-90"/>
                                          </p:val>
                                        </p:tav>
                                        <p:tav tm="100000">
                                          <p:val>
                                            <p:fltVal val="0"/>
                                          </p:val>
                                        </p:tav>
                                      </p:tavLst>
                                    </p:anim>
                                    <p:anim calcmode="lin" valueType="num">
                                      <p:cBhvr>
                                        <p:cTn id="9" dur="2200" decel="100000" fill="hold"/>
                                        <p:tgtEl>
                                          <p:spTgt spid="6">
                                            <p:txEl>
                                              <p:pRg st="0" end="0"/>
                                            </p:txEl>
                                          </p:spTgt>
                                        </p:tgtEl>
                                        <p:attrNameLst>
                                          <p:attrName>ppt_x</p:attrName>
                                        </p:attrNameLst>
                                      </p:cBhvr>
                                      <p:tavLst>
                                        <p:tav tm="0">
                                          <p:val>
                                            <p:strVal val="#ppt_x+0.4"/>
                                          </p:val>
                                        </p:tav>
                                        <p:tav tm="100000">
                                          <p:val>
                                            <p:strVal val="#ppt_x-0.05"/>
                                          </p:val>
                                        </p:tav>
                                      </p:tavLst>
                                    </p:anim>
                                    <p:anim calcmode="lin" valueType="num">
                                      <p:cBhvr>
                                        <p:cTn id="10" dur="2200" decel="100000" fill="hold"/>
                                        <p:tgtEl>
                                          <p:spTgt spid="6">
                                            <p:txEl>
                                              <p:pRg st="0" end="0"/>
                                            </p:txEl>
                                          </p:spTgt>
                                        </p:tgtEl>
                                        <p:attrNameLst>
                                          <p:attrName>ppt_y</p:attrName>
                                        </p:attrNameLst>
                                      </p:cBhvr>
                                      <p:tavLst>
                                        <p:tav tm="0">
                                          <p:val>
                                            <p:strVal val="#ppt_y-0.4"/>
                                          </p:val>
                                        </p:tav>
                                        <p:tav tm="100000">
                                          <p:val>
                                            <p:strVal val="#ppt_y+0.1"/>
                                          </p:val>
                                        </p:tav>
                                      </p:tavLst>
                                    </p:anim>
                                    <p:anim calcmode="lin" valueType="num">
                                      <p:cBhvr>
                                        <p:cTn id="11" dur="550" accel="100000" fill="hold">
                                          <p:stCondLst>
                                            <p:cond delay="2200"/>
                                          </p:stCondLst>
                                        </p:cTn>
                                        <p:tgtEl>
                                          <p:spTgt spid="6">
                                            <p:txEl>
                                              <p:pRg st="0" end="0"/>
                                            </p:txEl>
                                          </p:spTgt>
                                        </p:tgtEl>
                                        <p:attrNameLst>
                                          <p:attrName>ppt_x</p:attrName>
                                        </p:attrNameLst>
                                      </p:cBhvr>
                                      <p:tavLst>
                                        <p:tav tm="0">
                                          <p:val>
                                            <p:strVal val="#ppt_x-0.05"/>
                                          </p:val>
                                        </p:tav>
                                        <p:tav tm="100000">
                                          <p:val>
                                            <p:strVal val="#ppt_x"/>
                                          </p:val>
                                        </p:tav>
                                      </p:tavLst>
                                    </p:anim>
                                    <p:anim calcmode="lin" valueType="num">
                                      <p:cBhvr>
                                        <p:cTn id="12" dur="550" accel="100000" fill="hold">
                                          <p:stCondLst>
                                            <p:cond delay="2200"/>
                                          </p:stCondLst>
                                        </p:cTn>
                                        <p:tgtEl>
                                          <p:spTgt spid="6">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2200" decel="100000"/>
                                        <p:tgtEl>
                                          <p:spTgt spid="6">
                                            <p:txEl>
                                              <p:pRg st="2" end="2"/>
                                            </p:txEl>
                                          </p:spTgt>
                                        </p:tgtEl>
                                      </p:cBhvr>
                                    </p:animEffect>
                                    <p:anim calcmode="lin" valueType="num">
                                      <p:cBhvr>
                                        <p:cTn id="18" dur="2200" decel="100000" fill="hold"/>
                                        <p:tgtEl>
                                          <p:spTgt spid="6">
                                            <p:txEl>
                                              <p:pRg st="2" end="2"/>
                                            </p:txEl>
                                          </p:spTgt>
                                        </p:tgtEl>
                                        <p:attrNameLst>
                                          <p:attrName>style.rotation</p:attrName>
                                        </p:attrNameLst>
                                      </p:cBhvr>
                                      <p:tavLst>
                                        <p:tav tm="0">
                                          <p:val>
                                            <p:fltVal val="-90"/>
                                          </p:val>
                                        </p:tav>
                                        <p:tav tm="100000">
                                          <p:val>
                                            <p:fltVal val="0"/>
                                          </p:val>
                                        </p:tav>
                                      </p:tavLst>
                                    </p:anim>
                                    <p:anim calcmode="lin" valueType="num">
                                      <p:cBhvr>
                                        <p:cTn id="19" dur="2200" decel="100000" fill="hold"/>
                                        <p:tgtEl>
                                          <p:spTgt spid="6">
                                            <p:txEl>
                                              <p:pRg st="2" end="2"/>
                                            </p:txEl>
                                          </p:spTgt>
                                        </p:tgtEl>
                                        <p:attrNameLst>
                                          <p:attrName>ppt_x</p:attrName>
                                        </p:attrNameLst>
                                      </p:cBhvr>
                                      <p:tavLst>
                                        <p:tav tm="0">
                                          <p:val>
                                            <p:strVal val="#ppt_x+0.4"/>
                                          </p:val>
                                        </p:tav>
                                        <p:tav tm="100000">
                                          <p:val>
                                            <p:strVal val="#ppt_x-0.05"/>
                                          </p:val>
                                        </p:tav>
                                      </p:tavLst>
                                    </p:anim>
                                    <p:anim calcmode="lin" valueType="num">
                                      <p:cBhvr>
                                        <p:cTn id="20" dur="2200" decel="100000" fill="hold"/>
                                        <p:tgtEl>
                                          <p:spTgt spid="6">
                                            <p:txEl>
                                              <p:pRg st="2" end="2"/>
                                            </p:txEl>
                                          </p:spTgt>
                                        </p:tgtEl>
                                        <p:attrNameLst>
                                          <p:attrName>ppt_y</p:attrName>
                                        </p:attrNameLst>
                                      </p:cBhvr>
                                      <p:tavLst>
                                        <p:tav tm="0">
                                          <p:val>
                                            <p:strVal val="#ppt_y-0.4"/>
                                          </p:val>
                                        </p:tav>
                                        <p:tav tm="100000">
                                          <p:val>
                                            <p:strVal val="#ppt_y+0.1"/>
                                          </p:val>
                                        </p:tav>
                                      </p:tavLst>
                                    </p:anim>
                                    <p:anim calcmode="lin" valueType="num">
                                      <p:cBhvr>
                                        <p:cTn id="21" dur="550" accel="100000" fill="hold">
                                          <p:stCondLst>
                                            <p:cond delay="2200"/>
                                          </p:stCondLst>
                                        </p:cTn>
                                        <p:tgtEl>
                                          <p:spTgt spid="6">
                                            <p:txEl>
                                              <p:pRg st="2" end="2"/>
                                            </p:txEl>
                                          </p:spTgt>
                                        </p:tgtEl>
                                        <p:attrNameLst>
                                          <p:attrName>ppt_x</p:attrName>
                                        </p:attrNameLst>
                                      </p:cBhvr>
                                      <p:tavLst>
                                        <p:tav tm="0">
                                          <p:val>
                                            <p:strVal val="#ppt_x-0.05"/>
                                          </p:val>
                                        </p:tav>
                                        <p:tav tm="100000">
                                          <p:val>
                                            <p:strVal val="#ppt_x"/>
                                          </p:val>
                                        </p:tav>
                                      </p:tavLst>
                                    </p:anim>
                                    <p:anim calcmode="lin" valueType="num">
                                      <p:cBhvr>
                                        <p:cTn id="22" dur="550" accel="100000" fill="hold">
                                          <p:stCondLst>
                                            <p:cond delay="2200"/>
                                          </p:stCondLst>
                                        </p:cTn>
                                        <p:tgtEl>
                                          <p:spTgt spid="6">
                                            <p:txEl>
                                              <p:pRg st="2" end="2"/>
                                            </p:txEl>
                                          </p:spTgt>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2200" decel="100000"/>
                                        <p:tgtEl>
                                          <p:spTgt spid="6">
                                            <p:txEl>
                                              <p:pRg st="4" end="4"/>
                                            </p:txEl>
                                          </p:spTgt>
                                        </p:tgtEl>
                                      </p:cBhvr>
                                    </p:animEffect>
                                    <p:anim calcmode="lin" valueType="num">
                                      <p:cBhvr>
                                        <p:cTn id="28" dur="2200" decel="100000" fill="hold"/>
                                        <p:tgtEl>
                                          <p:spTgt spid="6">
                                            <p:txEl>
                                              <p:pRg st="4" end="4"/>
                                            </p:txEl>
                                          </p:spTgt>
                                        </p:tgtEl>
                                        <p:attrNameLst>
                                          <p:attrName>style.rotation</p:attrName>
                                        </p:attrNameLst>
                                      </p:cBhvr>
                                      <p:tavLst>
                                        <p:tav tm="0">
                                          <p:val>
                                            <p:fltVal val="-90"/>
                                          </p:val>
                                        </p:tav>
                                        <p:tav tm="100000">
                                          <p:val>
                                            <p:fltVal val="0"/>
                                          </p:val>
                                        </p:tav>
                                      </p:tavLst>
                                    </p:anim>
                                    <p:anim calcmode="lin" valueType="num">
                                      <p:cBhvr>
                                        <p:cTn id="29" dur="2200" decel="100000" fill="hold"/>
                                        <p:tgtEl>
                                          <p:spTgt spid="6">
                                            <p:txEl>
                                              <p:pRg st="4" end="4"/>
                                            </p:txEl>
                                          </p:spTgt>
                                        </p:tgtEl>
                                        <p:attrNameLst>
                                          <p:attrName>ppt_x</p:attrName>
                                        </p:attrNameLst>
                                      </p:cBhvr>
                                      <p:tavLst>
                                        <p:tav tm="0">
                                          <p:val>
                                            <p:strVal val="#ppt_x+0.4"/>
                                          </p:val>
                                        </p:tav>
                                        <p:tav tm="100000">
                                          <p:val>
                                            <p:strVal val="#ppt_x-0.05"/>
                                          </p:val>
                                        </p:tav>
                                      </p:tavLst>
                                    </p:anim>
                                    <p:anim calcmode="lin" valueType="num">
                                      <p:cBhvr>
                                        <p:cTn id="30" dur="2200" decel="100000" fill="hold"/>
                                        <p:tgtEl>
                                          <p:spTgt spid="6">
                                            <p:txEl>
                                              <p:pRg st="4" end="4"/>
                                            </p:txEl>
                                          </p:spTgt>
                                        </p:tgtEl>
                                        <p:attrNameLst>
                                          <p:attrName>ppt_y</p:attrName>
                                        </p:attrNameLst>
                                      </p:cBhvr>
                                      <p:tavLst>
                                        <p:tav tm="0">
                                          <p:val>
                                            <p:strVal val="#ppt_y-0.4"/>
                                          </p:val>
                                        </p:tav>
                                        <p:tav tm="100000">
                                          <p:val>
                                            <p:strVal val="#ppt_y+0.1"/>
                                          </p:val>
                                        </p:tav>
                                      </p:tavLst>
                                    </p:anim>
                                    <p:anim calcmode="lin" valueType="num">
                                      <p:cBhvr>
                                        <p:cTn id="31" dur="550" accel="100000" fill="hold">
                                          <p:stCondLst>
                                            <p:cond delay="2200"/>
                                          </p:stCondLst>
                                        </p:cTn>
                                        <p:tgtEl>
                                          <p:spTgt spid="6">
                                            <p:txEl>
                                              <p:pRg st="4" end="4"/>
                                            </p:txEl>
                                          </p:spTgt>
                                        </p:tgtEl>
                                        <p:attrNameLst>
                                          <p:attrName>ppt_x</p:attrName>
                                        </p:attrNameLst>
                                      </p:cBhvr>
                                      <p:tavLst>
                                        <p:tav tm="0">
                                          <p:val>
                                            <p:strVal val="#ppt_x-0.05"/>
                                          </p:val>
                                        </p:tav>
                                        <p:tav tm="100000">
                                          <p:val>
                                            <p:strVal val="#ppt_x"/>
                                          </p:val>
                                        </p:tav>
                                      </p:tavLst>
                                    </p:anim>
                                    <p:anim calcmode="lin" valueType="num">
                                      <p:cBhvr>
                                        <p:cTn id="32" dur="550" accel="100000" fill="hold">
                                          <p:stCondLst>
                                            <p:cond delay="2200"/>
                                          </p:stCondLst>
                                        </p:cTn>
                                        <p:tgtEl>
                                          <p:spTgt spid="6">
                                            <p:txEl>
                                              <p:pRg st="4" end="4"/>
                                            </p:txEl>
                                          </p:spTgt>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2200" decel="100000"/>
                                        <p:tgtEl>
                                          <p:spTgt spid="6">
                                            <p:txEl>
                                              <p:pRg st="6" end="6"/>
                                            </p:txEl>
                                          </p:spTgt>
                                        </p:tgtEl>
                                      </p:cBhvr>
                                    </p:animEffect>
                                    <p:anim calcmode="lin" valueType="num">
                                      <p:cBhvr>
                                        <p:cTn id="38" dur="2200" decel="100000" fill="hold"/>
                                        <p:tgtEl>
                                          <p:spTgt spid="6">
                                            <p:txEl>
                                              <p:pRg st="6" end="6"/>
                                            </p:txEl>
                                          </p:spTgt>
                                        </p:tgtEl>
                                        <p:attrNameLst>
                                          <p:attrName>style.rotation</p:attrName>
                                        </p:attrNameLst>
                                      </p:cBhvr>
                                      <p:tavLst>
                                        <p:tav tm="0">
                                          <p:val>
                                            <p:fltVal val="-90"/>
                                          </p:val>
                                        </p:tav>
                                        <p:tav tm="100000">
                                          <p:val>
                                            <p:fltVal val="0"/>
                                          </p:val>
                                        </p:tav>
                                      </p:tavLst>
                                    </p:anim>
                                    <p:anim calcmode="lin" valueType="num">
                                      <p:cBhvr>
                                        <p:cTn id="39" dur="2200" decel="100000" fill="hold"/>
                                        <p:tgtEl>
                                          <p:spTgt spid="6">
                                            <p:txEl>
                                              <p:pRg st="6" end="6"/>
                                            </p:txEl>
                                          </p:spTgt>
                                        </p:tgtEl>
                                        <p:attrNameLst>
                                          <p:attrName>ppt_x</p:attrName>
                                        </p:attrNameLst>
                                      </p:cBhvr>
                                      <p:tavLst>
                                        <p:tav tm="0">
                                          <p:val>
                                            <p:strVal val="#ppt_x+0.4"/>
                                          </p:val>
                                        </p:tav>
                                        <p:tav tm="100000">
                                          <p:val>
                                            <p:strVal val="#ppt_x-0.05"/>
                                          </p:val>
                                        </p:tav>
                                      </p:tavLst>
                                    </p:anim>
                                    <p:anim calcmode="lin" valueType="num">
                                      <p:cBhvr>
                                        <p:cTn id="40" dur="2200" decel="100000" fill="hold"/>
                                        <p:tgtEl>
                                          <p:spTgt spid="6">
                                            <p:txEl>
                                              <p:pRg st="6" end="6"/>
                                            </p:txEl>
                                          </p:spTgt>
                                        </p:tgtEl>
                                        <p:attrNameLst>
                                          <p:attrName>ppt_y</p:attrName>
                                        </p:attrNameLst>
                                      </p:cBhvr>
                                      <p:tavLst>
                                        <p:tav tm="0">
                                          <p:val>
                                            <p:strVal val="#ppt_y-0.4"/>
                                          </p:val>
                                        </p:tav>
                                        <p:tav tm="100000">
                                          <p:val>
                                            <p:strVal val="#ppt_y+0.1"/>
                                          </p:val>
                                        </p:tav>
                                      </p:tavLst>
                                    </p:anim>
                                    <p:anim calcmode="lin" valueType="num">
                                      <p:cBhvr>
                                        <p:cTn id="41" dur="550" accel="100000" fill="hold">
                                          <p:stCondLst>
                                            <p:cond delay="2200"/>
                                          </p:stCondLst>
                                        </p:cTn>
                                        <p:tgtEl>
                                          <p:spTgt spid="6">
                                            <p:txEl>
                                              <p:pRg st="6" end="6"/>
                                            </p:txEl>
                                          </p:spTgt>
                                        </p:tgtEl>
                                        <p:attrNameLst>
                                          <p:attrName>ppt_x</p:attrName>
                                        </p:attrNameLst>
                                      </p:cBhvr>
                                      <p:tavLst>
                                        <p:tav tm="0">
                                          <p:val>
                                            <p:strVal val="#ppt_x-0.05"/>
                                          </p:val>
                                        </p:tav>
                                        <p:tav tm="100000">
                                          <p:val>
                                            <p:strVal val="#ppt_x"/>
                                          </p:val>
                                        </p:tav>
                                      </p:tavLst>
                                    </p:anim>
                                    <p:anim calcmode="lin" valueType="num">
                                      <p:cBhvr>
                                        <p:cTn id="42" dur="550" accel="100000" fill="hold">
                                          <p:stCondLst>
                                            <p:cond delay="2200"/>
                                          </p:stCondLst>
                                        </p:cTn>
                                        <p:tgtEl>
                                          <p:spTgt spid="6">
                                            <p:txEl>
                                              <p:pRg st="6" end="6"/>
                                            </p:txEl>
                                          </p:spTgt>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7"/>
                                        </p:tgtEl>
                                        <p:attrNameLst>
                                          <p:attrName>style.visibility</p:attrName>
                                        </p:attrNameLst>
                                      </p:cBhvr>
                                      <p:to>
                                        <p:strVal val="visible"/>
                                      </p:to>
                                    </p:set>
                                    <p:anim by="(-#ppt_w*2)" calcmode="lin" valueType="num">
                                      <p:cBhvr rctx="PPT">
                                        <p:cTn id="47" dur="875" autoRev="1" fill="hold">
                                          <p:stCondLst>
                                            <p:cond delay="0"/>
                                          </p:stCondLst>
                                        </p:cTn>
                                        <p:tgtEl>
                                          <p:spTgt spid="7"/>
                                        </p:tgtEl>
                                        <p:attrNameLst>
                                          <p:attrName>ppt_w</p:attrName>
                                        </p:attrNameLst>
                                      </p:cBhvr>
                                    </p:anim>
                                    <p:anim by="(#ppt_w*0.50)" calcmode="lin" valueType="num">
                                      <p:cBhvr>
                                        <p:cTn id="48" dur="875" decel="50000" autoRev="1" fill="hold">
                                          <p:stCondLst>
                                            <p:cond delay="0"/>
                                          </p:stCondLst>
                                        </p:cTn>
                                        <p:tgtEl>
                                          <p:spTgt spid="7"/>
                                        </p:tgtEl>
                                        <p:attrNameLst>
                                          <p:attrName>ppt_x</p:attrName>
                                        </p:attrNameLst>
                                      </p:cBhvr>
                                    </p:anim>
                                    <p:anim from="(-#ppt_h/2)" to="(#ppt_y)" calcmode="lin" valueType="num">
                                      <p:cBhvr>
                                        <p:cTn id="49" dur="1750" fill="hold">
                                          <p:stCondLst>
                                            <p:cond delay="0"/>
                                          </p:stCondLst>
                                        </p:cTn>
                                        <p:tgtEl>
                                          <p:spTgt spid="7"/>
                                        </p:tgtEl>
                                        <p:attrNameLst>
                                          <p:attrName>ppt_y</p:attrName>
                                        </p:attrNameLst>
                                      </p:cBhvr>
                                    </p:anim>
                                    <p:animRot by="21600000">
                                      <p:cBhvr>
                                        <p:cTn id="50" dur="175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dirty="0"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AR" dirty="0"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dirty="0" smtClean="0">
                <a:solidFill>
                  <a:srgbClr val="000000"/>
                </a:solidFill>
                <a:latin typeface="Kristen ITC" pitchFamily="66" charset="0"/>
              </a:rPr>
              <a:t>¿Te ha gustado?</a:t>
            </a:r>
            <a:r>
              <a:rPr lang="es-ES" sz="4800" dirty="0" smtClean="0">
                <a:solidFill>
                  <a:srgbClr val="000000"/>
                </a:solidFill>
                <a:latin typeface="Kristen ITC" pitchFamily="66" charset="0"/>
              </a:rPr>
              <a:t> </a:t>
            </a:r>
            <a:br>
              <a:rPr lang="es-ES" sz="4800" dirty="0" smtClean="0">
                <a:solidFill>
                  <a:srgbClr val="000000"/>
                </a:solidFill>
                <a:latin typeface="Kristen ITC" pitchFamily="66" charset="0"/>
              </a:rPr>
            </a:br>
            <a:r>
              <a:rPr lang="es-ES" sz="4400" dirty="0" smtClean="0">
                <a:solidFill>
                  <a:srgbClr val="000000"/>
                </a:solidFill>
                <a:latin typeface="Kristen ITC" pitchFamily="66" charset="0"/>
              </a:rPr>
              <a:t>Puedes ver más entrando </a:t>
            </a:r>
            <a:br>
              <a:rPr lang="es-ES" sz="4400" dirty="0" smtClean="0">
                <a:solidFill>
                  <a:srgbClr val="000000"/>
                </a:solidFill>
                <a:latin typeface="Kristen ITC" pitchFamily="66" charset="0"/>
              </a:rPr>
            </a:br>
            <a:r>
              <a:rPr lang="es-ES" sz="4400" b="1" dirty="0" smtClean="0">
                <a:solidFill>
                  <a:srgbClr val="40F903"/>
                </a:solidFill>
                <a:latin typeface="Kristen ITC" pitchFamily="66" charset="0"/>
                <a:hlinkClick r:id="rId2"/>
              </a:rPr>
              <a:t>Aquí</a:t>
            </a:r>
            <a:endParaRPr lang="es-ES" sz="4400" b="1" dirty="0"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dirty="0" smtClean="0">
                <a:solidFill>
                  <a:srgbClr val="000000"/>
                </a:solidFill>
                <a:latin typeface="Kristen ITC" pitchFamily="66" charset="0"/>
              </a:rPr>
              <a:t>Además puedes recibir powerpoints en tu correo electrónico suscribiéndote aquí:</a:t>
            </a:r>
            <a:r>
              <a:rPr lang="es-ES_tradnl" b="1" dirty="0" smtClean="0">
                <a:solidFill>
                  <a:srgbClr val="0066FF"/>
                </a:solidFill>
              </a:rPr>
              <a:t> </a:t>
            </a:r>
          </a:p>
          <a:p>
            <a:pPr fontAlgn="base">
              <a:spcBef>
                <a:spcPct val="50000"/>
              </a:spcBef>
              <a:spcAft>
                <a:spcPct val="0"/>
              </a:spcAft>
            </a:pPr>
            <a:endParaRPr lang="es-ES" b="1" dirty="0"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881</TotalTime>
  <Words>1720</Words>
  <Application>Microsoft Office PowerPoint</Application>
  <PresentationFormat>Presentación en pantalla (4:3)</PresentationFormat>
  <Paragraphs>29</Paragraphs>
  <Slides>14</Slides>
  <Notes>0</Notes>
  <HiddenSlides>0</HiddenSlides>
  <MMClips>0</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WindowsWolf.com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Wolf</dc:creator>
  <cp:lastModifiedBy>Wolf</cp:lastModifiedBy>
  <cp:revision>78</cp:revision>
  <dcterms:created xsi:type="dcterms:W3CDTF">2015-03-19T03:25:55Z</dcterms:created>
  <dcterms:modified xsi:type="dcterms:W3CDTF">2015-04-02T22:11:36Z</dcterms:modified>
</cp:coreProperties>
</file>