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88" r:id="rId2"/>
    <p:sldId id="291" r:id="rId3"/>
    <p:sldId id="306" r:id="rId4"/>
    <p:sldId id="289" r:id="rId5"/>
    <p:sldId id="290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7" r:id="rId17"/>
    <p:sldId id="308" r:id="rId18"/>
    <p:sldId id="309" r:id="rId19"/>
    <p:sldId id="311" r:id="rId20"/>
    <p:sldId id="312" r:id="rId21"/>
    <p:sldId id="302" r:id="rId22"/>
    <p:sldId id="303" r:id="rId23"/>
    <p:sldId id="305" r:id="rId24"/>
    <p:sldId id="310" r:id="rId25"/>
    <p:sldId id="304" r:id="rId26"/>
    <p:sldId id="256" r:id="rId2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6" autoAdjust="0"/>
    <p:restoredTop sz="94750" autoAdjust="0"/>
  </p:normalViewPr>
  <p:slideViewPr>
    <p:cSldViewPr showGuides="1">
      <p:cViewPr varScale="1">
        <p:scale>
          <a:sx n="67" d="100"/>
          <a:sy n="67" d="100"/>
        </p:scale>
        <p:origin x="55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6D778E2-CB59-49A3-A3D3-A7D8D5C8B519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04039FB-BDE5-4DDD-BD01-736E1754BA9A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9805576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30537FE-E031-4A13-BD48-F98276AEC611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noProof="0" smtClean="0"/>
              <a:t>Haga clic para modificar el estilo de texto del patrón</a:t>
            </a:r>
          </a:p>
          <a:p>
            <a:pPr lvl="1"/>
            <a:r>
              <a:rPr lang="es-ES" altLang="es-VE" noProof="0" smtClean="0"/>
              <a:t>Segundo nivel</a:t>
            </a:r>
          </a:p>
          <a:p>
            <a:pPr lvl="2"/>
            <a:r>
              <a:rPr lang="es-ES" altLang="es-VE" noProof="0" smtClean="0"/>
              <a:t>Tercer nivel</a:t>
            </a:r>
          </a:p>
          <a:p>
            <a:pPr lvl="3"/>
            <a:r>
              <a:rPr lang="es-ES" altLang="es-VE" noProof="0" smtClean="0"/>
              <a:t>Cuarto nivel</a:t>
            </a:r>
          </a:p>
          <a:p>
            <a:pPr lvl="4"/>
            <a:r>
              <a:rPr lang="es-ES" altLang="es-VE" noProof="0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57A91A0-BE27-496C-AD0D-07DC677DD49A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6795517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043975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033341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347A6-ED27-4593-9738-1E850DD6478F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3583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334883-22EE-4203-8D20-F015A3860515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698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75951-CCD7-4B75-958C-7F7659AC34E1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01147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55C2A-0D03-43BE-908B-50F91937FB23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632823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05B0F-0ACD-44FA-B298-A7D5CCB772B2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20001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8E7C8-8642-4053-A63E-087D933073C2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1299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5524B-5275-408E-AF63-597D8D7B6013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083125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30DDC8-1138-45DE-993A-5C394677D692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41721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10D82D-1CCB-4712-9BB3-B9BA6C71F1C5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06087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408C1-6EB9-4863-83FE-5026258AD319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597899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0B8E2-096C-4894-84C7-96ED46B89AC9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142182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EDB470B0-DA31-462A-ACC0-C3C179CB7248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3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0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088" y="-4763"/>
            <a:ext cx="9182101" cy="663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Tobe! Grendizer [UFO Robot Grendizer]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52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1870499-ufo_robot_grendizer_by_zer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1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super_ufo_robot_grendizer_by_superedco-d5hwki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6" name="Picture 4" descr="2vims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3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2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1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f_Grendizerm_bc170c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0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goldrake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9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grendizer-1851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9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grendizer_2_by_shada06-d3d03u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3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Grendizer_1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8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grendizer_by_hiroshi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67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grendizer_by_rominamarco-d4rwd5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9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grendizer_goldorak-1861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8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Grendizer-Photo-grendizer-8930687-700-5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47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7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7" name="Picture 3" descr="Uf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1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ufo_robot_grendizer_by_demonioraoh-d3ayzx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6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wall-gren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3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yan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1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6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ZGoldor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6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Комиксы-олдфаги-мультфильмы-ностальгия-19868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4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i9C1cVPOxdxE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0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9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maxresdefau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52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08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3" name="Picture 3" descr="HNT821171l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0"/>
            <a:ext cx="8305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65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yan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04" name="Picture 4" descr="MAZINGA%20GOLDRAKE%20MAZINGA%20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800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0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mazinger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7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1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6349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63492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6349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63495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6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50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3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1053</TotalTime>
  <Words>16</Words>
  <Application>Microsoft Office PowerPoint</Application>
  <PresentationFormat>Presentación en pantalla (4:3)</PresentationFormat>
  <Paragraphs>2</Paragraphs>
  <Slides>26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40</cp:revision>
  <cp:lastPrinted>1601-01-01T00:00:00Z</cp:lastPrinted>
  <dcterms:created xsi:type="dcterms:W3CDTF">2015-02-14T17:45:45Z</dcterms:created>
  <dcterms:modified xsi:type="dcterms:W3CDTF">2015-05-05T17:04:58Z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